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6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FF41-C6D7-4234-8C29-8A93E1D5F10A}" type="datetimeFigureOut">
              <a:rPr lang="hr-HR" smtClean="0"/>
              <a:t>16.4.2026.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66E2-EA8E-4D63-81E6-BA782A59225E}" type="slidenum">
              <a:rPr lang="hr-HR" smtClean="0"/>
              <a:t>‹#›</a:t>
            </a:fld>
            <a:endParaRPr lang="hr-H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068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FF41-C6D7-4234-8C29-8A93E1D5F10A}" type="datetimeFigureOut">
              <a:rPr lang="hr-HR" smtClean="0"/>
              <a:t>16.4.2026.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66E2-EA8E-4D63-81E6-BA782A59225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82896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FF41-C6D7-4234-8C29-8A93E1D5F10A}" type="datetimeFigureOut">
              <a:rPr lang="hr-HR" smtClean="0"/>
              <a:t>16.4.2026.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66E2-EA8E-4D63-81E6-BA782A59225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30027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FF41-C6D7-4234-8C29-8A93E1D5F10A}" type="datetimeFigureOut">
              <a:rPr lang="hr-HR" smtClean="0"/>
              <a:t>16.4.2026.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66E2-EA8E-4D63-81E6-BA782A59225E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51095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FF41-C6D7-4234-8C29-8A93E1D5F10A}" type="datetimeFigureOut">
              <a:rPr lang="hr-HR" smtClean="0"/>
              <a:t>16.4.2026.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66E2-EA8E-4D63-81E6-BA782A59225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1229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FF41-C6D7-4234-8C29-8A93E1D5F10A}" type="datetimeFigureOut">
              <a:rPr lang="hr-HR" smtClean="0"/>
              <a:t>16.4.2026.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66E2-EA8E-4D63-81E6-BA782A59225E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8763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FF41-C6D7-4234-8C29-8A93E1D5F10A}" type="datetimeFigureOut">
              <a:rPr lang="hr-HR" smtClean="0"/>
              <a:t>16.4.2026.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66E2-EA8E-4D63-81E6-BA782A59225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68266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FF41-C6D7-4234-8C29-8A93E1D5F10A}" type="datetimeFigureOut">
              <a:rPr lang="hr-HR" smtClean="0"/>
              <a:t>16.4.2026.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66E2-EA8E-4D63-81E6-BA782A59225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12350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FF41-C6D7-4234-8C29-8A93E1D5F10A}" type="datetimeFigureOut">
              <a:rPr lang="hr-HR" smtClean="0"/>
              <a:t>16.4.2026.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66E2-EA8E-4D63-81E6-BA782A59225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39817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FF41-C6D7-4234-8C29-8A93E1D5F10A}" type="datetimeFigureOut">
              <a:rPr lang="hr-HR" smtClean="0"/>
              <a:t>16.4.2026.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66E2-EA8E-4D63-81E6-BA782A59225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11299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FF41-C6D7-4234-8C29-8A93E1D5F10A}" type="datetimeFigureOut">
              <a:rPr lang="hr-HR" smtClean="0"/>
              <a:t>16.4.2026.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66E2-EA8E-4D63-81E6-BA782A59225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10329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FF41-C6D7-4234-8C29-8A93E1D5F10A}" type="datetimeFigureOut">
              <a:rPr lang="hr-HR" smtClean="0"/>
              <a:t>16.4.2026.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66E2-EA8E-4D63-81E6-BA782A59225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45452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FF41-C6D7-4234-8C29-8A93E1D5F10A}" type="datetimeFigureOut">
              <a:rPr lang="hr-HR" smtClean="0"/>
              <a:t>16.4.2026.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66E2-EA8E-4D63-81E6-BA782A59225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44839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FF41-C6D7-4234-8C29-8A93E1D5F10A}" type="datetimeFigureOut">
              <a:rPr lang="hr-HR" smtClean="0"/>
              <a:t>16.4.2026.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66E2-EA8E-4D63-81E6-BA782A59225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47177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FF41-C6D7-4234-8C29-8A93E1D5F10A}" type="datetimeFigureOut">
              <a:rPr lang="hr-HR" smtClean="0"/>
              <a:t>16.4.2026.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66E2-EA8E-4D63-81E6-BA782A59225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3089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FF41-C6D7-4234-8C29-8A93E1D5F10A}" type="datetimeFigureOut">
              <a:rPr lang="hr-HR" smtClean="0"/>
              <a:t>16.4.2026.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66E2-EA8E-4D63-81E6-BA782A59225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93660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FF41-C6D7-4234-8C29-8A93E1D5F10A}" type="datetimeFigureOut">
              <a:rPr lang="hr-HR" smtClean="0"/>
              <a:t>16.4.2026.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66E2-EA8E-4D63-81E6-BA782A59225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45896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542FF41-C6D7-4234-8C29-8A93E1D5F10A}" type="datetimeFigureOut">
              <a:rPr lang="hr-HR" smtClean="0"/>
              <a:t>16.4.2026.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60566E2-EA8E-4D63-81E6-BA782A59225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989979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7">
            <a:extLst>
              <a:ext uri="{FF2B5EF4-FFF2-40B4-BE49-F238E27FC236}">
                <a16:creationId xmlns:a16="http://schemas.microsoft.com/office/drawing/2014/main" id="{FEB90296-CFE0-401D-9CA3-32966EC4F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9">
            <a:extLst>
              <a:ext uri="{FF2B5EF4-FFF2-40B4-BE49-F238E27FC236}">
                <a16:creationId xmlns:a16="http://schemas.microsoft.com/office/drawing/2014/main" id="{08C9B4EE-7611-4ED9-B356-7BDD377C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11">
            <a:extLst>
              <a:ext uri="{FF2B5EF4-FFF2-40B4-BE49-F238E27FC236}">
                <a16:creationId xmlns:a16="http://schemas.microsoft.com/office/drawing/2014/main" id="{4A4F266A-F2F7-47CD-8BBC-E3777E982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13">
            <a:extLst>
              <a:ext uri="{FF2B5EF4-FFF2-40B4-BE49-F238E27FC236}">
                <a16:creationId xmlns:a16="http://schemas.microsoft.com/office/drawing/2014/main" id="{20D69C80-8919-4A32-B897-F2A21F940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5">
            <a:extLst>
              <a:ext uri="{FF2B5EF4-FFF2-40B4-BE49-F238E27FC236}">
                <a16:creationId xmlns:a16="http://schemas.microsoft.com/office/drawing/2014/main" id="{F427B072-CC5B-481B-9719-8CD4C5444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40" name="Rectangle 17">
            <a:extLst>
              <a:ext uri="{FF2B5EF4-FFF2-40B4-BE49-F238E27FC236}">
                <a16:creationId xmlns:a16="http://schemas.microsoft.com/office/drawing/2014/main" id="{4609862E-48F9-45AC-8D44-67A0268A7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19">
            <a:extLst>
              <a:ext uri="{FF2B5EF4-FFF2-40B4-BE49-F238E27FC236}">
                <a16:creationId xmlns:a16="http://schemas.microsoft.com/office/drawing/2014/main" id="{C97986E7-0E3C-4F64-886E-935DDCB83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73033" y="1420238"/>
            <a:ext cx="4415786" cy="4751961"/>
            <a:chOff x="9206969" y="2963333"/>
            <a:chExt cx="2981858" cy="320886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903D17F-F79E-40E5-9563-A1CFFCC06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A5D5775-627F-4588-82B3-905EDF231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D7F2A20-5DE4-4BC0-91EA-5FFE33A4D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D536BA0-56C7-429C-B41E-B5724F0CD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F15726F-71BE-4007-B9B6-0A1AA0D52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F47B9024-CAD3-C520-B379-CE07EC380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685799"/>
            <a:ext cx="8420877" cy="2971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z="4800" b="1" dirty="0"/>
              <a:t>FARMACEUTSKI ILI HLADNJAK ZA DOMAĆINSTVO</a:t>
            </a:r>
            <a:endParaRPr lang="en-US" sz="4800" b="1" dirty="0"/>
          </a:p>
        </p:txBody>
      </p:sp>
      <p:sp>
        <p:nvSpPr>
          <p:cNvPr id="4" name="Text 3">
            <a:extLst>
              <a:ext uri="{FF2B5EF4-FFF2-40B4-BE49-F238E27FC236}">
                <a16:creationId xmlns:a16="http://schemas.microsoft.com/office/drawing/2014/main" id="{2DC052A7-765F-3FD2-EB2D-CD13DCB359ED}"/>
              </a:ext>
            </a:extLst>
          </p:cNvPr>
          <p:cNvSpPr/>
          <p:nvPr/>
        </p:nvSpPr>
        <p:spPr>
          <a:xfrm>
            <a:off x="684211" y="3892426"/>
            <a:ext cx="5540906" cy="59216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b"/>
          <a:lstStyle/>
          <a:p>
            <a:pPr>
              <a:lnSpc>
                <a:spcPts val="2016"/>
              </a:lnSpc>
              <a:spcBef>
                <a:spcPts val="764"/>
              </a:spcBef>
            </a:pPr>
            <a:r>
              <a:rPr lang="hr-HR" i="1" dirty="0">
                <a:latin typeface="Jost*" pitchFamily="2" charset="-18"/>
                <a:ea typeface="Jost*" pitchFamily="2" charset="-18"/>
                <a:cs typeface="Jost Light" pitchFamily="34" charset="-120"/>
              </a:rPr>
              <a:t>Tehničke razlike koje određuju sigurnost čuvanja lijekova u rasponu od +2 do +8°C</a:t>
            </a:r>
            <a:endParaRPr lang="en-US" i="1" dirty="0">
              <a:latin typeface="Jost*" pitchFamily="2" charset="-18"/>
              <a:ea typeface="Jost*" pitchFamily="2" charset="-18"/>
            </a:endParaRPr>
          </a:p>
        </p:txBody>
      </p:sp>
      <p:sp>
        <p:nvSpPr>
          <p:cNvPr id="5" name="Shape 4">
            <a:extLst>
              <a:ext uri="{FF2B5EF4-FFF2-40B4-BE49-F238E27FC236}">
                <a16:creationId xmlns:a16="http://schemas.microsoft.com/office/drawing/2014/main" id="{A5A63840-3B52-0E51-6D7C-C2F9B121F1A8}"/>
              </a:ext>
            </a:extLst>
          </p:cNvPr>
          <p:cNvSpPr/>
          <p:nvPr/>
        </p:nvSpPr>
        <p:spPr>
          <a:xfrm>
            <a:off x="66145" y="6074293"/>
            <a:ext cx="12077700" cy="714375"/>
          </a:xfrm>
          <a:prstGeom prst="rect">
            <a:avLst/>
          </a:prstGeom>
          <a:solidFill>
            <a:srgbClr val="FFFFFF"/>
          </a:solidFill>
          <a:ln>
            <a:miter lim="800000"/>
          </a:ln>
        </p:spPr>
        <p:txBody>
          <a:bodyPr/>
          <a:lstStyle/>
          <a:p>
            <a:endParaRPr lang="hr-HR"/>
          </a:p>
        </p:txBody>
      </p:sp>
      <p:sp>
        <p:nvSpPr>
          <p:cNvPr id="6" name="Text 5">
            <a:extLst>
              <a:ext uri="{FF2B5EF4-FFF2-40B4-BE49-F238E27FC236}">
                <a16:creationId xmlns:a16="http://schemas.microsoft.com/office/drawing/2014/main" id="{1D3918A0-CCB4-4D18-5EDF-C4BC5B1E5A69}"/>
              </a:ext>
            </a:extLst>
          </p:cNvPr>
          <p:cNvSpPr/>
          <p:nvPr/>
        </p:nvSpPr>
        <p:spPr>
          <a:xfrm>
            <a:off x="400050" y="6391371"/>
            <a:ext cx="2922852" cy="21340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</a:pPr>
            <a:r>
              <a:rPr lang="hr-HR" sz="1500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Medium" pitchFamily="34" charset="-120"/>
              </a:rPr>
              <a:t>Dino Lenaz </a:t>
            </a:r>
            <a:r>
              <a:rPr lang="en-US" sz="1500" dirty="0">
                <a:solidFill>
                  <a:srgbClr val="000000"/>
                </a:solidFill>
                <a:latin typeface="Jost*" pitchFamily="2" charset="-18"/>
                <a:ea typeface="Jost*" pitchFamily="2" charset="-18"/>
                <a:cs typeface="Jost Medium" pitchFamily="34" charset="-120"/>
              </a:rPr>
              <a:t>- Alius grupa d.o.o.</a:t>
            </a:r>
            <a:endParaRPr lang="en-US" dirty="0">
              <a:latin typeface="Jost*" pitchFamily="2" charset="-18"/>
              <a:ea typeface="Jost*" pitchFamily="2" charset="-18"/>
            </a:endParaRPr>
          </a:p>
        </p:txBody>
      </p:sp>
      <p:pic>
        <p:nvPicPr>
          <p:cNvPr id="7" name="Image 2" descr="Pharma°C logo.png">
            <a:extLst>
              <a:ext uri="{FF2B5EF4-FFF2-40B4-BE49-F238E27FC236}">
                <a16:creationId xmlns:a16="http://schemas.microsoft.com/office/drawing/2014/main" id="{A65BEFE7-41D1-482E-3DDF-E8C3F54DC3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896210" y="6328555"/>
            <a:ext cx="934768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20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D2F6AD12-6C7B-8676-A194-51EE870DE6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56" y="457200"/>
            <a:ext cx="10905688" cy="5943600"/>
          </a:xfrm>
          <a:prstGeom prst="rect">
            <a:avLst/>
          </a:prstGeom>
        </p:spPr>
      </p:pic>
      <p:pic>
        <p:nvPicPr>
          <p:cNvPr id="2" name="Image 2" descr="Pharma°C logo.png">
            <a:extLst>
              <a:ext uri="{FF2B5EF4-FFF2-40B4-BE49-F238E27FC236}">
                <a16:creationId xmlns:a16="http://schemas.microsoft.com/office/drawing/2014/main" id="{AD76EF80-6FA7-685A-98C6-EB893C19DB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5772" y="6463025"/>
            <a:ext cx="934768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38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F08A46BC-DE0B-2919-8683-044ED0DF3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pic>
        <p:nvPicPr>
          <p:cNvPr id="2" name="Image 2" descr="Pharma°C logo.png">
            <a:extLst>
              <a:ext uri="{FF2B5EF4-FFF2-40B4-BE49-F238E27FC236}">
                <a16:creationId xmlns:a16="http://schemas.microsoft.com/office/drawing/2014/main" id="{7BA79622-27C0-0CB2-F585-B170A52534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5772" y="6463025"/>
            <a:ext cx="934768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58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11CEA71A-E049-D0C2-9632-B2F196A3F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17" y="457200"/>
            <a:ext cx="10661165" cy="5943600"/>
          </a:xfrm>
          <a:prstGeom prst="rect">
            <a:avLst/>
          </a:prstGeom>
        </p:spPr>
      </p:pic>
      <p:pic>
        <p:nvPicPr>
          <p:cNvPr id="2" name="Image 2" descr="Pharma°C logo.png">
            <a:extLst>
              <a:ext uri="{FF2B5EF4-FFF2-40B4-BE49-F238E27FC236}">
                <a16:creationId xmlns:a16="http://schemas.microsoft.com/office/drawing/2014/main" id="{C0A24711-2018-1DD4-EA74-F466E48CBD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5772" y="6463025"/>
            <a:ext cx="934768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44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EDE0F0CA-A19B-7507-D328-9A94896A2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pic>
        <p:nvPicPr>
          <p:cNvPr id="2" name="Image 2" descr="Pharma°C logo.png">
            <a:extLst>
              <a:ext uri="{FF2B5EF4-FFF2-40B4-BE49-F238E27FC236}">
                <a16:creationId xmlns:a16="http://schemas.microsoft.com/office/drawing/2014/main" id="{BB461E07-61B3-177E-CC9C-DAE3492CE7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5772" y="6463025"/>
            <a:ext cx="934768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32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EDF0F020-102E-9944-EAD5-B029F96AF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17" y="457200"/>
            <a:ext cx="10661165" cy="5943600"/>
          </a:xfrm>
          <a:prstGeom prst="rect">
            <a:avLst/>
          </a:prstGeom>
        </p:spPr>
      </p:pic>
      <p:pic>
        <p:nvPicPr>
          <p:cNvPr id="2" name="Image 2" descr="Pharma°C logo.png">
            <a:extLst>
              <a:ext uri="{FF2B5EF4-FFF2-40B4-BE49-F238E27FC236}">
                <a16:creationId xmlns:a16="http://schemas.microsoft.com/office/drawing/2014/main" id="{EFD19D16-4F20-3FCC-AEBC-011384D33F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5772" y="6463025"/>
            <a:ext cx="934768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38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EFE22777-1D1D-B833-1DDB-9616C3ED0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" b="1"/>
          <a:stretch>
            <a:fillRect/>
          </a:stretch>
        </p:blipFill>
        <p:spPr>
          <a:xfrm>
            <a:off x="730249" y="413681"/>
            <a:ext cx="10723123" cy="6030638"/>
          </a:xfrm>
          <a:prstGeom prst="rect">
            <a:avLst/>
          </a:prstGeom>
        </p:spPr>
      </p:pic>
      <p:pic>
        <p:nvPicPr>
          <p:cNvPr id="2" name="Image 2" descr="Pharma°C logo.png">
            <a:extLst>
              <a:ext uri="{FF2B5EF4-FFF2-40B4-BE49-F238E27FC236}">
                <a16:creationId xmlns:a16="http://schemas.microsoft.com/office/drawing/2014/main" id="{C11D1492-5995-9439-EDE9-5501203078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5772" y="6463025"/>
            <a:ext cx="934768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8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85ABF0CF-8AB5-1417-2F97-C33B63BA8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1" b="1"/>
          <a:stretch>
            <a:fillRect/>
          </a:stretch>
        </p:blipFill>
        <p:spPr>
          <a:xfrm>
            <a:off x="755650" y="414537"/>
            <a:ext cx="10720079" cy="6028927"/>
          </a:xfrm>
          <a:prstGeom prst="rect">
            <a:avLst/>
          </a:prstGeom>
        </p:spPr>
      </p:pic>
      <p:pic>
        <p:nvPicPr>
          <p:cNvPr id="2" name="Image 2" descr="Pharma°C logo.png">
            <a:extLst>
              <a:ext uri="{FF2B5EF4-FFF2-40B4-BE49-F238E27FC236}">
                <a16:creationId xmlns:a16="http://schemas.microsoft.com/office/drawing/2014/main" id="{ABAFF99E-426B-A5BB-8432-5D97C9B250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5772" y="6463025"/>
            <a:ext cx="934768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3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501355-B5AC-F51A-D119-7E7EF29F4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Pharma°C logo.png">
            <a:extLst>
              <a:ext uri="{FF2B5EF4-FFF2-40B4-BE49-F238E27FC236}">
                <a16:creationId xmlns:a16="http://schemas.microsoft.com/office/drawing/2014/main" id="{AF1DE9C4-71E6-B365-8BA9-765DE31602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5772" y="6463025"/>
            <a:ext cx="934768" cy="276225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DAADB1CF-C0EC-70BE-82D1-FDCF5FFCFCA6}"/>
              </a:ext>
            </a:extLst>
          </p:cNvPr>
          <p:cNvSpPr txBox="1"/>
          <p:nvPr/>
        </p:nvSpPr>
        <p:spPr>
          <a:xfrm>
            <a:off x="4705655" y="6369918"/>
            <a:ext cx="7486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Ako temperatura nije pod kontrolom, nisu ni lijekovi koji se čuvaju.</a:t>
            </a:r>
            <a:endParaRPr lang="hr-HR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4ECF273-2B67-A6EF-4784-0D1BF27FA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551" y="5102087"/>
            <a:ext cx="1176614" cy="1176614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513D1EC2-B1C8-0EB2-F494-87DBEEC114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076" r="22799" b="15401"/>
          <a:stretch>
            <a:fillRect/>
          </a:stretch>
        </p:blipFill>
        <p:spPr>
          <a:xfrm>
            <a:off x="2484781" y="630566"/>
            <a:ext cx="4240697" cy="457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28995"/>
      </p:ext>
    </p:extLst>
  </p:cSld>
  <p:clrMapOvr>
    <a:masterClrMapping/>
  </p:clrMapOvr>
</p:sld>
</file>

<file path=ppt/theme/theme1.xml><?xml version="1.0" encoding="utf-8"?>
<a:theme xmlns:a="http://schemas.openxmlformats.org/drawingml/2006/main" name="Isječak">
  <a:themeElements>
    <a:clrScheme name="Isječa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Isječ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sječa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270</TotalTime>
  <Words>46</Words>
  <Application>Microsoft Office PowerPoint</Application>
  <PresentationFormat>Široki zaslon</PresentationFormat>
  <Paragraphs>4</Paragraphs>
  <Slides>9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3" baseType="lpstr">
      <vt:lpstr>Century Gothic</vt:lpstr>
      <vt:lpstr>Jost*</vt:lpstr>
      <vt:lpstr>Wingdings 3</vt:lpstr>
      <vt:lpstr>Isječak</vt:lpstr>
      <vt:lpstr>FARMACEUTSKI ILI HLADNJAK ZA DOMAĆINSTVO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Dino Lenaz</dc:creator>
  <cp:lastModifiedBy>Dino Lenaz</cp:lastModifiedBy>
  <cp:revision>4</cp:revision>
  <dcterms:created xsi:type="dcterms:W3CDTF">2026-04-14T08:25:54Z</dcterms:created>
  <dcterms:modified xsi:type="dcterms:W3CDTF">2026-04-16T09:32:28Z</dcterms:modified>
</cp:coreProperties>
</file>