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4424" r:id="rId1"/>
  </p:sldMasterIdLst>
  <p:notesMasterIdLst>
    <p:notesMasterId r:id="rId114"/>
  </p:notesMasterIdLst>
  <p:sldIdLst>
    <p:sldId id="256" r:id="rId2"/>
    <p:sldId id="390" r:id="rId3"/>
    <p:sldId id="384" r:id="rId4"/>
    <p:sldId id="386" r:id="rId5"/>
    <p:sldId id="337" r:id="rId6"/>
    <p:sldId id="338" r:id="rId7"/>
    <p:sldId id="387" r:id="rId8"/>
    <p:sldId id="388" r:id="rId9"/>
    <p:sldId id="389" r:id="rId10"/>
    <p:sldId id="391" r:id="rId11"/>
    <p:sldId id="392" r:id="rId12"/>
    <p:sldId id="393" r:id="rId13"/>
    <p:sldId id="394" r:id="rId14"/>
    <p:sldId id="395" r:id="rId15"/>
    <p:sldId id="396" r:id="rId16"/>
    <p:sldId id="397" r:id="rId17"/>
    <p:sldId id="399" r:id="rId18"/>
    <p:sldId id="490" r:id="rId19"/>
    <p:sldId id="495" r:id="rId20"/>
    <p:sldId id="476" r:id="rId21"/>
    <p:sldId id="477" r:id="rId22"/>
    <p:sldId id="482" r:id="rId23"/>
    <p:sldId id="496" r:id="rId24"/>
    <p:sldId id="483" r:id="rId25"/>
    <p:sldId id="484" r:id="rId26"/>
    <p:sldId id="497" r:id="rId27"/>
    <p:sldId id="513" r:id="rId28"/>
    <p:sldId id="494" r:id="rId29"/>
    <p:sldId id="491" r:id="rId30"/>
    <p:sldId id="508" r:id="rId31"/>
    <p:sldId id="498" r:id="rId32"/>
    <p:sldId id="500" r:id="rId33"/>
    <p:sldId id="501" r:id="rId34"/>
    <p:sldId id="502" r:id="rId35"/>
    <p:sldId id="503" r:id="rId36"/>
    <p:sldId id="504" r:id="rId37"/>
    <p:sldId id="505" r:id="rId38"/>
    <p:sldId id="506" r:id="rId39"/>
    <p:sldId id="507" r:id="rId40"/>
    <p:sldId id="499" r:id="rId41"/>
    <p:sldId id="489" r:id="rId42"/>
    <p:sldId id="509" r:id="rId43"/>
    <p:sldId id="510" r:id="rId44"/>
    <p:sldId id="511" r:id="rId45"/>
    <p:sldId id="512" r:id="rId46"/>
    <p:sldId id="515" r:id="rId47"/>
    <p:sldId id="514" r:id="rId48"/>
    <p:sldId id="516" r:id="rId49"/>
    <p:sldId id="517" r:id="rId50"/>
    <p:sldId id="518" r:id="rId51"/>
    <p:sldId id="519" r:id="rId52"/>
    <p:sldId id="520" r:id="rId53"/>
    <p:sldId id="521" r:id="rId54"/>
    <p:sldId id="522" r:id="rId55"/>
    <p:sldId id="523" r:id="rId56"/>
    <p:sldId id="541" r:id="rId57"/>
    <p:sldId id="542" r:id="rId58"/>
    <p:sldId id="543" r:id="rId59"/>
    <p:sldId id="560" r:id="rId60"/>
    <p:sldId id="545" r:id="rId61"/>
    <p:sldId id="549" r:id="rId62"/>
    <p:sldId id="550" r:id="rId63"/>
    <p:sldId id="551" r:id="rId64"/>
    <p:sldId id="552" r:id="rId65"/>
    <p:sldId id="553" r:id="rId66"/>
    <p:sldId id="554" r:id="rId67"/>
    <p:sldId id="555" r:id="rId68"/>
    <p:sldId id="556" r:id="rId69"/>
    <p:sldId id="557" r:id="rId70"/>
    <p:sldId id="400" r:id="rId71"/>
    <p:sldId id="398" r:id="rId72"/>
    <p:sldId id="401" r:id="rId73"/>
    <p:sldId id="402" r:id="rId74"/>
    <p:sldId id="403" r:id="rId75"/>
    <p:sldId id="404" r:id="rId76"/>
    <p:sldId id="407" r:id="rId77"/>
    <p:sldId id="408" r:id="rId78"/>
    <p:sldId id="409" r:id="rId79"/>
    <p:sldId id="410" r:id="rId80"/>
    <p:sldId id="411" r:id="rId81"/>
    <p:sldId id="412" r:id="rId82"/>
    <p:sldId id="413" r:id="rId83"/>
    <p:sldId id="414" r:id="rId84"/>
    <p:sldId id="415" r:id="rId85"/>
    <p:sldId id="416" r:id="rId86"/>
    <p:sldId id="473" r:id="rId87"/>
    <p:sldId id="478" r:id="rId88"/>
    <p:sldId id="479" r:id="rId89"/>
    <p:sldId id="485" r:id="rId90"/>
    <p:sldId id="486" r:id="rId91"/>
    <p:sldId id="487" r:id="rId92"/>
    <p:sldId id="488" r:id="rId93"/>
    <p:sldId id="493" r:id="rId94"/>
    <p:sldId id="492" r:id="rId95"/>
    <p:sldId id="525" r:id="rId96"/>
    <p:sldId id="526" r:id="rId97"/>
    <p:sldId id="527" r:id="rId98"/>
    <p:sldId id="528" r:id="rId99"/>
    <p:sldId id="529" r:id="rId100"/>
    <p:sldId id="530" r:id="rId101"/>
    <p:sldId id="531" r:id="rId102"/>
    <p:sldId id="532" r:id="rId103"/>
    <p:sldId id="533" r:id="rId104"/>
    <p:sldId id="534" r:id="rId105"/>
    <p:sldId id="535" r:id="rId106"/>
    <p:sldId id="536" r:id="rId107"/>
    <p:sldId id="537" r:id="rId108"/>
    <p:sldId id="538" r:id="rId109"/>
    <p:sldId id="539" r:id="rId110"/>
    <p:sldId id="540" r:id="rId111"/>
    <p:sldId id="561" r:id="rId112"/>
    <p:sldId id="383" r:id="rId113"/>
  </p:sldIdLst>
  <p:sldSz cx="9144000" cy="5143500" type="screen16x9"/>
  <p:notesSz cx="6858000" cy="9144000"/>
  <p:embeddedFontLst>
    <p:embeddedFont>
      <p:font typeface="Corbel" panose="020B0503020204020204" pitchFamily="34" charset="0"/>
      <p:regular r:id="rId115"/>
      <p:bold r:id="rId116"/>
      <p:italic r:id="rId117"/>
      <p:boldItalic r:id="rId118"/>
    </p:embeddedFont>
    <p:embeddedFont>
      <p:font typeface="Daytona" panose="020B0604030500040204" pitchFamily="34" charset="0"/>
      <p:regular r:id="rId119"/>
      <p:bold r:id="rId120"/>
      <p:italic r:id="rId121"/>
      <p:boldItalic r:id="rId122"/>
    </p:embeddedFont>
    <p:embeddedFont>
      <p:font typeface="ELEGANT TYPEWRITER" panose="02000500000000000000" pitchFamily="2" charset="0"/>
      <p:regular r:id="rId123"/>
      <p:bold r:id="rId124"/>
      <p:italic r:id="rId12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4B8CE54-D7E4-4D6C-B30F-6A91B47CCFBE}">
  <a:tblStyle styleId="{E4B8CE54-D7E4-4D6C-B30F-6A91B47CCFBE}"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1A51BF6-B60F-430B-B708-1F52C015F51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34"/>
    <p:restoredTop sz="94681"/>
  </p:normalViewPr>
  <p:slideViewPr>
    <p:cSldViewPr snapToGrid="0">
      <p:cViewPr varScale="1">
        <p:scale>
          <a:sx n="110" d="100"/>
          <a:sy n="110" d="100"/>
        </p:scale>
        <p:origin x="120" y="20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3.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9.fntdata"/><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font" Target="fonts/font4.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10.fntdata"/><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font" Target="fonts/font5.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6.fntdata"/><Relationship Id="rId125"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font" Target="fonts/font1.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7.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157027-4135-49F9-BB87-1DA3C0C6D921}" type="doc">
      <dgm:prSet loTypeId="urn:microsoft.com/office/officeart/2016/7/layout/BasicLinearProcessNumbered" loCatId="process" qsTypeId="urn:microsoft.com/office/officeart/2005/8/quickstyle/simple1" qsCatId="simple" csTypeId="urn:microsoft.com/office/officeart/2005/8/colors/accent1_2" csCatId="accent1"/>
      <dgm:spPr/>
      <dgm:t>
        <a:bodyPr/>
        <a:lstStyle/>
        <a:p>
          <a:endParaRPr lang="en-US"/>
        </a:p>
      </dgm:t>
    </dgm:pt>
    <dgm:pt modelId="{A306730B-EAAF-445A-882B-8B3AB3F14821}">
      <dgm:prSet custT="1"/>
      <dgm:spPr/>
      <dgm:t>
        <a:bodyPr/>
        <a:lstStyle/>
        <a:p>
          <a:r>
            <a:rPr lang="hr-HR" sz="1400" b="1" i="1" dirty="0"/>
            <a:t>Softverska umjetna inteligencija</a:t>
          </a:r>
          <a:r>
            <a:rPr lang="hr-HR" sz="1400" dirty="0"/>
            <a:t>: virtualni asistenti, analiza slika i videozapisa, tražilice, sustavi prepoznavanja govora i lica</a:t>
          </a:r>
          <a:endParaRPr lang="en-US" sz="1400" dirty="0"/>
        </a:p>
      </dgm:t>
    </dgm:pt>
    <dgm:pt modelId="{505838E4-9BB5-45DE-AEC4-D04202C46408}" type="parTrans" cxnId="{0E18DBB2-E668-42B4-B1A3-34155E4CE757}">
      <dgm:prSet/>
      <dgm:spPr/>
      <dgm:t>
        <a:bodyPr/>
        <a:lstStyle/>
        <a:p>
          <a:endParaRPr lang="en-US"/>
        </a:p>
      </dgm:t>
    </dgm:pt>
    <dgm:pt modelId="{F9E1C703-4533-4EAE-8227-8C315EF10779}" type="sibTrans" cxnId="{0E18DBB2-E668-42B4-B1A3-34155E4CE757}">
      <dgm:prSet phldrT="1" phldr="0"/>
      <dgm:spPr/>
      <dgm:t>
        <a:bodyPr/>
        <a:lstStyle/>
        <a:p>
          <a:r>
            <a:rPr lang="en-US"/>
            <a:t>1</a:t>
          </a:r>
        </a:p>
      </dgm:t>
    </dgm:pt>
    <dgm:pt modelId="{FB1F6042-04F1-4D10-BB8C-02DE670C12A8}">
      <dgm:prSet custT="1"/>
      <dgm:spPr/>
      <dgm:t>
        <a:bodyPr/>
        <a:lstStyle/>
        <a:p>
          <a:r>
            <a:rPr lang="hr-HR" sz="1400" b="1" i="1" dirty="0"/>
            <a:t>Ugrađena umjetna inteligencija</a:t>
          </a:r>
          <a:r>
            <a:rPr lang="hr-HR" sz="1400" dirty="0"/>
            <a:t>: roboti, autonomni automobili, bespilotne letjelice, internet stvari</a:t>
          </a:r>
          <a:endParaRPr lang="en-US" sz="1400" dirty="0"/>
        </a:p>
      </dgm:t>
    </dgm:pt>
    <dgm:pt modelId="{D9782EA2-C399-4945-9ADE-AB08E7E4D0EF}" type="parTrans" cxnId="{D7F99CD4-06B2-4467-824E-95833089105A}">
      <dgm:prSet/>
      <dgm:spPr/>
      <dgm:t>
        <a:bodyPr/>
        <a:lstStyle/>
        <a:p>
          <a:endParaRPr lang="en-US"/>
        </a:p>
      </dgm:t>
    </dgm:pt>
    <dgm:pt modelId="{FAE309EB-33E3-47DF-B4D1-51776BDBFD09}" type="sibTrans" cxnId="{D7F99CD4-06B2-4467-824E-95833089105A}">
      <dgm:prSet phldrT="2" phldr="0"/>
      <dgm:spPr/>
      <dgm:t>
        <a:bodyPr/>
        <a:lstStyle/>
        <a:p>
          <a:r>
            <a:rPr lang="en-US"/>
            <a:t>2</a:t>
          </a:r>
        </a:p>
      </dgm:t>
    </dgm:pt>
    <dgm:pt modelId="{05DD4D76-D482-42A7-A7FC-D1D7629740EF}" type="pres">
      <dgm:prSet presAssocID="{60157027-4135-49F9-BB87-1DA3C0C6D921}" presName="Name0" presStyleCnt="0">
        <dgm:presLayoutVars>
          <dgm:animLvl val="lvl"/>
          <dgm:resizeHandles val="exact"/>
        </dgm:presLayoutVars>
      </dgm:prSet>
      <dgm:spPr/>
    </dgm:pt>
    <dgm:pt modelId="{EECF9B2F-4680-4F04-9F29-1B12000E2B7D}" type="pres">
      <dgm:prSet presAssocID="{A306730B-EAAF-445A-882B-8B3AB3F14821}" presName="compositeNode" presStyleCnt="0">
        <dgm:presLayoutVars>
          <dgm:bulletEnabled val="1"/>
        </dgm:presLayoutVars>
      </dgm:prSet>
      <dgm:spPr/>
    </dgm:pt>
    <dgm:pt modelId="{757DDC98-F8E2-4E14-886A-2A4802AB3F6D}" type="pres">
      <dgm:prSet presAssocID="{A306730B-EAAF-445A-882B-8B3AB3F14821}" presName="bgRect" presStyleLbl="bgAccFollowNode1" presStyleIdx="0" presStyleCnt="2"/>
      <dgm:spPr/>
    </dgm:pt>
    <dgm:pt modelId="{D5D38DD8-6526-415D-ADA7-02FBB0CECA57}" type="pres">
      <dgm:prSet presAssocID="{F9E1C703-4533-4EAE-8227-8C315EF10779}" presName="sibTransNodeCircle" presStyleLbl="alignNode1" presStyleIdx="0" presStyleCnt="4">
        <dgm:presLayoutVars>
          <dgm:chMax val="0"/>
          <dgm:bulletEnabled/>
        </dgm:presLayoutVars>
      </dgm:prSet>
      <dgm:spPr/>
    </dgm:pt>
    <dgm:pt modelId="{BB6F94AF-406F-4E05-A970-77982172BA88}" type="pres">
      <dgm:prSet presAssocID="{A306730B-EAAF-445A-882B-8B3AB3F14821}" presName="bottomLine" presStyleLbl="alignNode1" presStyleIdx="1" presStyleCnt="4">
        <dgm:presLayoutVars/>
      </dgm:prSet>
      <dgm:spPr/>
    </dgm:pt>
    <dgm:pt modelId="{5298EF3E-B58C-4906-948D-B86AB8BE0C23}" type="pres">
      <dgm:prSet presAssocID="{A306730B-EAAF-445A-882B-8B3AB3F14821}" presName="nodeText" presStyleLbl="bgAccFollowNode1" presStyleIdx="0" presStyleCnt="2">
        <dgm:presLayoutVars>
          <dgm:bulletEnabled val="1"/>
        </dgm:presLayoutVars>
      </dgm:prSet>
      <dgm:spPr/>
    </dgm:pt>
    <dgm:pt modelId="{FFE14663-D3CF-4173-BDB7-98C4A32DC3C8}" type="pres">
      <dgm:prSet presAssocID="{F9E1C703-4533-4EAE-8227-8C315EF10779}" presName="sibTrans" presStyleCnt="0"/>
      <dgm:spPr/>
    </dgm:pt>
    <dgm:pt modelId="{89A02831-577F-47DD-9EA5-A3B68A07A08E}" type="pres">
      <dgm:prSet presAssocID="{FB1F6042-04F1-4D10-BB8C-02DE670C12A8}" presName="compositeNode" presStyleCnt="0">
        <dgm:presLayoutVars>
          <dgm:bulletEnabled val="1"/>
        </dgm:presLayoutVars>
      </dgm:prSet>
      <dgm:spPr/>
    </dgm:pt>
    <dgm:pt modelId="{07B314B5-475A-4ADB-9E22-D426EF790AD6}" type="pres">
      <dgm:prSet presAssocID="{FB1F6042-04F1-4D10-BB8C-02DE670C12A8}" presName="bgRect" presStyleLbl="bgAccFollowNode1" presStyleIdx="1" presStyleCnt="2"/>
      <dgm:spPr/>
    </dgm:pt>
    <dgm:pt modelId="{5A33E835-64CC-4F82-849C-DAC71F84D1E8}" type="pres">
      <dgm:prSet presAssocID="{FAE309EB-33E3-47DF-B4D1-51776BDBFD09}" presName="sibTransNodeCircle" presStyleLbl="alignNode1" presStyleIdx="2" presStyleCnt="4">
        <dgm:presLayoutVars>
          <dgm:chMax val="0"/>
          <dgm:bulletEnabled/>
        </dgm:presLayoutVars>
      </dgm:prSet>
      <dgm:spPr/>
    </dgm:pt>
    <dgm:pt modelId="{7076710B-E282-46AE-8100-4AD835CF7124}" type="pres">
      <dgm:prSet presAssocID="{FB1F6042-04F1-4D10-BB8C-02DE670C12A8}" presName="bottomLine" presStyleLbl="alignNode1" presStyleIdx="3" presStyleCnt="4">
        <dgm:presLayoutVars/>
      </dgm:prSet>
      <dgm:spPr/>
    </dgm:pt>
    <dgm:pt modelId="{3752EA65-4200-466F-B67F-D15F1C3ABF5C}" type="pres">
      <dgm:prSet presAssocID="{FB1F6042-04F1-4D10-BB8C-02DE670C12A8}" presName="nodeText" presStyleLbl="bgAccFollowNode1" presStyleIdx="1" presStyleCnt="2">
        <dgm:presLayoutVars>
          <dgm:bulletEnabled val="1"/>
        </dgm:presLayoutVars>
      </dgm:prSet>
      <dgm:spPr/>
    </dgm:pt>
  </dgm:ptLst>
  <dgm:cxnLst>
    <dgm:cxn modelId="{32C7C325-0D2F-4F2A-B21E-D7C493BDCED7}" type="presOf" srcId="{60157027-4135-49F9-BB87-1DA3C0C6D921}" destId="{05DD4D76-D482-42A7-A7FC-D1D7629740EF}" srcOrd="0" destOrd="0" presId="urn:microsoft.com/office/officeart/2016/7/layout/BasicLinearProcessNumbered"/>
    <dgm:cxn modelId="{7A731B66-6F83-4A08-9CB0-21474A886EDD}" type="presOf" srcId="{FAE309EB-33E3-47DF-B4D1-51776BDBFD09}" destId="{5A33E835-64CC-4F82-849C-DAC71F84D1E8}" srcOrd="0" destOrd="0" presId="urn:microsoft.com/office/officeart/2016/7/layout/BasicLinearProcessNumbered"/>
    <dgm:cxn modelId="{ECCF6E6E-D561-48D0-BE35-D51C12652211}" type="presOf" srcId="{A306730B-EAAF-445A-882B-8B3AB3F14821}" destId="{5298EF3E-B58C-4906-948D-B86AB8BE0C23}" srcOrd="1" destOrd="0" presId="urn:microsoft.com/office/officeart/2016/7/layout/BasicLinearProcessNumbered"/>
    <dgm:cxn modelId="{233E5671-D31F-453A-B0AB-8E5994E8E30A}" type="presOf" srcId="{F9E1C703-4533-4EAE-8227-8C315EF10779}" destId="{D5D38DD8-6526-415D-ADA7-02FBB0CECA57}" srcOrd="0" destOrd="0" presId="urn:microsoft.com/office/officeart/2016/7/layout/BasicLinearProcessNumbered"/>
    <dgm:cxn modelId="{8437F1A0-729A-4DC0-975E-FA1ED4FB284C}" type="presOf" srcId="{FB1F6042-04F1-4D10-BB8C-02DE670C12A8}" destId="{3752EA65-4200-466F-B67F-D15F1C3ABF5C}" srcOrd="1" destOrd="0" presId="urn:microsoft.com/office/officeart/2016/7/layout/BasicLinearProcessNumbered"/>
    <dgm:cxn modelId="{0E18DBB2-E668-42B4-B1A3-34155E4CE757}" srcId="{60157027-4135-49F9-BB87-1DA3C0C6D921}" destId="{A306730B-EAAF-445A-882B-8B3AB3F14821}" srcOrd="0" destOrd="0" parTransId="{505838E4-9BB5-45DE-AEC4-D04202C46408}" sibTransId="{F9E1C703-4533-4EAE-8227-8C315EF10779}"/>
    <dgm:cxn modelId="{37941CBB-C22A-43A6-A4FF-AF2591B706A6}" type="presOf" srcId="{A306730B-EAAF-445A-882B-8B3AB3F14821}" destId="{757DDC98-F8E2-4E14-886A-2A4802AB3F6D}" srcOrd="0" destOrd="0" presId="urn:microsoft.com/office/officeart/2016/7/layout/BasicLinearProcessNumbered"/>
    <dgm:cxn modelId="{DC76FACE-764B-429E-AB45-B9725921002E}" type="presOf" srcId="{FB1F6042-04F1-4D10-BB8C-02DE670C12A8}" destId="{07B314B5-475A-4ADB-9E22-D426EF790AD6}" srcOrd="0" destOrd="0" presId="urn:microsoft.com/office/officeart/2016/7/layout/BasicLinearProcessNumbered"/>
    <dgm:cxn modelId="{D7F99CD4-06B2-4467-824E-95833089105A}" srcId="{60157027-4135-49F9-BB87-1DA3C0C6D921}" destId="{FB1F6042-04F1-4D10-BB8C-02DE670C12A8}" srcOrd="1" destOrd="0" parTransId="{D9782EA2-C399-4945-9ADE-AB08E7E4D0EF}" sibTransId="{FAE309EB-33E3-47DF-B4D1-51776BDBFD09}"/>
    <dgm:cxn modelId="{B79BC5EE-821E-4757-A76D-9783978260D9}" type="presParOf" srcId="{05DD4D76-D482-42A7-A7FC-D1D7629740EF}" destId="{EECF9B2F-4680-4F04-9F29-1B12000E2B7D}" srcOrd="0" destOrd="0" presId="urn:microsoft.com/office/officeart/2016/7/layout/BasicLinearProcessNumbered"/>
    <dgm:cxn modelId="{8B13708E-1E44-4F9A-924D-44587695502C}" type="presParOf" srcId="{EECF9B2F-4680-4F04-9F29-1B12000E2B7D}" destId="{757DDC98-F8E2-4E14-886A-2A4802AB3F6D}" srcOrd="0" destOrd="0" presId="urn:microsoft.com/office/officeart/2016/7/layout/BasicLinearProcessNumbered"/>
    <dgm:cxn modelId="{46645C6E-1388-4605-B4B2-D56404FF8CC0}" type="presParOf" srcId="{EECF9B2F-4680-4F04-9F29-1B12000E2B7D}" destId="{D5D38DD8-6526-415D-ADA7-02FBB0CECA57}" srcOrd="1" destOrd="0" presId="urn:microsoft.com/office/officeart/2016/7/layout/BasicLinearProcessNumbered"/>
    <dgm:cxn modelId="{EF73C8BE-A751-4681-91E6-D612E1AC9D2D}" type="presParOf" srcId="{EECF9B2F-4680-4F04-9F29-1B12000E2B7D}" destId="{BB6F94AF-406F-4E05-A970-77982172BA88}" srcOrd="2" destOrd="0" presId="urn:microsoft.com/office/officeart/2016/7/layout/BasicLinearProcessNumbered"/>
    <dgm:cxn modelId="{39B4DA68-FEBD-4DD6-A0AF-A31A94A7C497}" type="presParOf" srcId="{EECF9B2F-4680-4F04-9F29-1B12000E2B7D}" destId="{5298EF3E-B58C-4906-948D-B86AB8BE0C23}" srcOrd="3" destOrd="0" presId="urn:microsoft.com/office/officeart/2016/7/layout/BasicLinearProcessNumbered"/>
    <dgm:cxn modelId="{AE3086F8-E4A2-4D70-9D1B-A5098588305C}" type="presParOf" srcId="{05DD4D76-D482-42A7-A7FC-D1D7629740EF}" destId="{FFE14663-D3CF-4173-BDB7-98C4A32DC3C8}" srcOrd="1" destOrd="0" presId="urn:microsoft.com/office/officeart/2016/7/layout/BasicLinearProcessNumbered"/>
    <dgm:cxn modelId="{97614587-1E3A-4A61-AFB2-AAE99BF32DB2}" type="presParOf" srcId="{05DD4D76-D482-42A7-A7FC-D1D7629740EF}" destId="{89A02831-577F-47DD-9EA5-A3B68A07A08E}" srcOrd="2" destOrd="0" presId="urn:microsoft.com/office/officeart/2016/7/layout/BasicLinearProcessNumbered"/>
    <dgm:cxn modelId="{C65C6385-0EE5-4FF7-8553-3A76684AAF74}" type="presParOf" srcId="{89A02831-577F-47DD-9EA5-A3B68A07A08E}" destId="{07B314B5-475A-4ADB-9E22-D426EF790AD6}" srcOrd="0" destOrd="0" presId="urn:microsoft.com/office/officeart/2016/7/layout/BasicLinearProcessNumbered"/>
    <dgm:cxn modelId="{90369A0D-D368-4929-81AF-D593F06DBF12}" type="presParOf" srcId="{89A02831-577F-47DD-9EA5-A3B68A07A08E}" destId="{5A33E835-64CC-4F82-849C-DAC71F84D1E8}" srcOrd="1" destOrd="0" presId="urn:microsoft.com/office/officeart/2016/7/layout/BasicLinearProcessNumbered"/>
    <dgm:cxn modelId="{AA8FF4A4-85F2-4BAC-8481-50639968494D}" type="presParOf" srcId="{89A02831-577F-47DD-9EA5-A3B68A07A08E}" destId="{7076710B-E282-46AE-8100-4AD835CF7124}" srcOrd="2" destOrd="0" presId="urn:microsoft.com/office/officeart/2016/7/layout/BasicLinearProcessNumbered"/>
    <dgm:cxn modelId="{A9FC6FB2-F2A8-4B29-BB83-D84F6C3D1381}" type="presParOf" srcId="{89A02831-577F-47DD-9EA5-A3B68A07A08E}" destId="{3752EA65-4200-466F-B67F-D15F1C3ABF5C}"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BCC3EA-A4BE-45A8-8983-B6A3649C2DD7}" type="doc">
      <dgm:prSet loTypeId="urn:microsoft.com/office/officeart/2016/7/layout/LinearArrowProcessNumbered" loCatId="process" qsTypeId="urn:microsoft.com/office/officeart/2005/8/quickstyle/simple1" qsCatId="simple" csTypeId="urn:microsoft.com/office/officeart/2005/8/colors/colorful5" csCatId="colorful" phldr="1"/>
      <dgm:spPr/>
      <dgm:t>
        <a:bodyPr/>
        <a:lstStyle/>
        <a:p>
          <a:endParaRPr lang="en-US"/>
        </a:p>
      </dgm:t>
    </dgm:pt>
    <dgm:pt modelId="{C0404280-0E31-4A78-B6E8-B70F7A459372}">
      <dgm:prSet/>
      <dgm:spPr/>
      <dgm:t>
        <a:bodyPr/>
        <a:lstStyle/>
        <a:p>
          <a:r>
            <a:rPr lang="hr-HR" dirty="0"/>
            <a:t>Digitalni asistenti</a:t>
          </a:r>
        </a:p>
        <a:p>
          <a:endParaRPr lang="hr-HR" dirty="0"/>
        </a:p>
        <a:p>
          <a:r>
            <a:rPr lang="hr-HR" dirty="0"/>
            <a:t>(pametni telefoni, računala)</a:t>
          </a:r>
          <a:endParaRPr lang="en-US" dirty="0"/>
        </a:p>
      </dgm:t>
    </dgm:pt>
    <dgm:pt modelId="{3C6C0FDE-FE18-455E-8BBA-842A3B61F4C1}" type="parTrans" cxnId="{8563EE78-7EBF-4D45-98EA-75ED93325851}">
      <dgm:prSet/>
      <dgm:spPr/>
      <dgm:t>
        <a:bodyPr/>
        <a:lstStyle/>
        <a:p>
          <a:endParaRPr lang="en-US"/>
        </a:p>
      </dgm:t>
    </dgm:pt>
    <dgm:pt modelId="{0B746719-9EE9-435C-88A1-7A7D431A06D9}" type="sibTrans" cxnId="{8563EE78-7EBF-4D45-98EA-75ED93325851}">
      <dgm:prSet phldrT="1" phldr="0"/>
      <dgm:spPr/>
      <dgm:t>
        <a:bodyPr/>
        <a:lstStyle/>
        <a:p>
          <a:r>
            <a:rPr lang="en-US"/>
            <a:t>1</a:t>
          </a:r>
        </a:p>
      </dgm:t>
    </dgm:pt>
    <dgm:pt modelId="{8AEF055F-9C9B-402E-902C-643A13C6A1FA}">
      <dgm:prSet/>
      <dgm:spPr/>
      <dgm:t>
        <a:bodyPr/>
        <a:lstStyle/>
        <a:p>
          <a:r>
            <a:rPr lang="hr-HR" dirty="0"/>
            <a:t>Pametni kućni sustavi</a:t>
          </a:r>
        </a:p>
        <a:p>
          <a:r>
            <a:rPr lang="hr-HR" dirty="0"/>
            <a:t>(pametna </a:t>
          </a:r>
          <a:r>
            <a:rPr lang="hr-HR" dirty="0" err="1"/>
            <a:t>klimatiza-cija</a:t>
          </a:r>
          <a:r>
            <a:rPr lang="hr-HR" dirty="0"/>
            <a:t>)</a:t>
          </a:r>
          <a:endParaRPr lang="en-US" dirty="0"/>
        </a:p>
      </dgm:t>
    </dgm:pt>
    <dgm:pt modelId="{5B0027B5-E71C-4CDD-B8D6-A081A153DC78}" type="parTrans" cxnId="{223F133F-12EE-4B68-B253-468C865D0CA3}">
      <dgm:prSet/>
      <dgm:spPr/>
      <dgm:t>
        <a:bodyPr/>
        <a:lstStyle/>
        <a:p>
          <a:endParaRPr lang="en-US"/>
        </a:p>
      </dgm:t>
    </dgm:pt>
    <dgm:pt modelId="{A52FA82C-D237-4125-8E80-869799B4A4E9}" type="sibTrans" cxnId="{223F133F-12EE-4B68-B253-468C865D0CA3}">
      <dgm:prSet phldrT="2" phldr="0"/>
      <dgm:spPr/>
      <dgm:t>
        <a:bodyPr/>
        <a:lstStyle/>
        <a:p>
          <a:r>
            <a:rPr lang="en-US"/>
            <a:t>2</a:t>
          </a:r>
        </a:p>
      </dgm:t>
    </dgm:pt>
    <dgm:pt modelId="{121D4CF3-72C7-4D55-8856-C27B10BD1B24}">
      <dgm:prSet custT="1"/>
      <dgm:spPr/>
      <dgm:t>
        <a:bodyPr/>
        <a:lstStyle/>
        <a:p>
          <a:pPr marL="0" lvl="0" indent="0" algn="l" defTabSz="488950">
            <a:lnSpc>
              <a:spcPct val="100000"/>
            </a:lnSpc>
            <a:spcBef>
              <a:spcPct val="0"/>
            </a:spcBef>
            <a:spcAft>
              <a:spcPct val="35000"/>
            </a:spcAft>
            <a:buNone/>
          </a:pPr>
          <a:r>
            <a:rPr lang="hr-HR" sz="1100" kern="1200" dirty="0">
              <a:solidFill>
                <a:srgbClr val="000000">
                  <a:hueOff val="0"/>
                  <a:satOff val="0"/>
                  <a:lumOff val="0"/>
                  <a:alphaOff val="0"/>
                </a:srgbClr>
              </a:solidFill>
              <a:latin typeface="Corbel" panose="020B0503020204020204"/>
              <a:ea typeface="+mn-ea"/>
              <a:cs typeface="+mn-cs"/>
            </a:rPr>
            <a:t>Autonomni sustavi </a:t>
          </a:r>
        </a:p>
        <a:p>
          <a:pPr marL="0" lvl="0" algn="l" defTabSz="488950">
            <a:lnSpc>
              <a:spcPct val="90000"/>
            </a:lnSpc>
            <a:spcBef>
              <a:spcPct val="0"/>
            </a:spcBef>
            <a:spcAft>
              <a:spcPct val="35000"/>
            </a:spcAft>
            <a:buNone/>
          </a:pPr>
          <a:r>
            <a:rPr lang="hr-HR" sz="1100" kern="1200" dirty="0"/>
            <a:t>(</a:t>
          </a:r>
          <a:r>
            <a:rPr lang="hr-HR" sz="1100" kern="1200" dirty="0" err="1"/>
            <a:t>autono-mni</a:t>
          </a:r>
          <a:r>
            <a:rPr lang="hr-HR" sz="1100" kern="1200" dirty="0"/>
            <a:t> </a:t>
          </a:r>
          <a:r>
            <a:rPr lang="hr-HR" sz="1100" kern="1200" dirty="0" err="1"/>
            <a:t>automobi</a:t>
          </a:r>
          <a:r>
            <a:rPr lang="hr-HR" sz="1100" kern="1200" dirty="0"/>
            <a:t>-li)</a:t>
          </a:r>
          <a:endParaRPr lang="en-US" sz="1100" kern="1200" dirty="0"/>
        </a:p>
      </dgm:t>
    </dgm:pt>
    <dgm:pt modelId="{6D8C4D57-047A-4FB3-9BF6-4789E2E6A513}" type="parTrans" cxnId="{1DC45390-96AE-482F-B550-7DC6F35BB032}">
      <dgm:prSet/>
      <dgm:spPr/>
      <dgm:t>
        <a:bodyPr/>
        <a:lstStyle/>
        <a:p>
          <a:endParaRPr lang="en-US"/>
        </a:p>
      </dgm:t>
    </dgm:pt>
    <dgm:pt modelId="{04311860-8278-46B8-8844-3C1130E42175}" type="sibTrans" cxnId="{1DC45390-96AE-482F-B550-7DC6F35BB032}">
      <dgm:prSet phldrT="3" phldr="0"/>
      <dgm:spPr/>
      <dgm:t>
        <a:bodyPr/>
        <a:lstStyle/>
        <a:p>
          <a:r>
            <a:rPr lang="en-US"/>
            <a:t>3</a:t>
          </a:r>
        </a:p>
      </dgm:t>
    </dgm:pt>
    <dgm:pt modelId="{89DF3544-9ABE-4AC6-B625-1B4E41321FC3}">
      <dgm:prSet/>
      <dgm:spPr/>
      <dgm:t>
        <a:bodyPr/>
        <a:lstStyle/>
        <a:p>
          <a:r>
            <a:rPr lang="hr-HR" dirty="0"/>
            <a:t>Strojno prevođenje i obrada jezika</a:t>
          </a:r>
          <a:endParaRPr lang="en-US" dirty="0"/>
        </a:p>
      </dgm:t>
    </dgm:pt>
    <dgm:pt modelId="{E595903A-CAF9-4955-9C32-0BF87C086840}" type="parTrans" cxnId="{B58410DA-5854-40D6-8E69-F73BBF936227}">
      <dgm:prSet/>
      <dgm:spPr/>
      <dgm:t>
        <a:bodyPr/>
        <a:lstStyle/>
        <a:p>
          <a:endParaRPr lang="en-US"/>
        </a:p>
      </dgm:t>
    </dgm:pt>
    <dgm:pt modelId="{4BBC3FE5-93BC-4074-ABCF-26A348ABAA5A}" type="sibTrans" cxnId="{B58410DA-5854-40D6-8E69-F73BBF936227}">
      <dgm:prSet phldrT="4" phldr="0"/>
      <dgm:spPr/>
      <dgm:t>
        <a:bodyPr/>
        <a:lstStyle/>
        <a:p>
          <a:r>
            <a:rPr lang="en-US"/>
            <a:t>4</a:t>
          </a:r>
        </a:p>
      </dgm:t>
    </dgm:pt>
    <dgm:pt modelId="{FCDDD3C5-025D-44A3-A822-FF7058A4D489}">
      <dgm:prSet/>
      <dgm:spPr/>
      <dgm:t>
        <a:bodyPr/>
        <a:lstStyle/>
        <a:p>
          <a:r>
            <a:rPr lang="hr-HR" dirty="0"/>
            <a:t>Pametna </a:t>
          </a:r>
          <a:r>
            <a:rPr lang="hr-HR" dirty="0" err="1"/>
            <a:t>poljopri-vreda</a:t>
          </a:r>
          <a:endParaRPr lang="hr-HR" dirty="0"/>
        </a:p>
        <a:p>
          <a:r>
            <a:rPr lang="hr-HR" dirty="0"/>
            <a:t> (</a:t>
          </a:r>
          <a:r>
            <a:rPr lang="hr-HR" dirty="0" err="1"/>
            <a:t>navodnja-vanje</a:t>
          </a:r>
          <a:r>
            <a:rPr lang="hr-HR" dirty="0"/>
            <a:t>, hranjenje životinja, uklanjanje korova)</a:t>
          </a:r>
          <a:endParaRPr lang="en-US" dirty="0"/>
        </a:p>
      </dgm:t>
    </dgm:pt>
    <dgm:pt modelId="{654F9ECE-3504-4ABC-846A-E8FAAA8E8622}" type="parTrans" cxnId="{B90506BB-205D-4E1C-91E7-859C72D6D40A}">
      <dgm:prSet/>
      <dgm:spPr/>
      <dgm:t>
        <a:bodyPr/>
        <a:lstStyle/>
        <a:p>
          <a:endParaRPr lang="en-US"/>
        </a:p>
      </dgm:t>
    </dgm:pt>
    <dgm:pt modelId="{7D172D2B-046A-487A-937D-5CC57275A950}" type="sibTrans" cxnId="{B90506BB-205D-4E1C-91E7-859C72D6D40A}">
      <dgm:prSet phldrT="5" phldr="0"/>
      <dgm:spPr/>
      <dgm:t>
        <a:bodyPr/>
        <a:lstStyle/>
        <a:p>
          <a:r>
            <a:rPr lang="en-US"/>
            <a:t>5</a:t>
          </a:r>
        </a:p>
      </dgm:t>
    </dgm:pt>
    <dgm:pt modelId="{7D90A052-A7AB-4B63-B14A-FC964BFFBB72}">
      <dgm:prSet/>
      <dgm:spPr/>
      <dgm:t>
        <a:bodyPr/>
        <a:lstStyle/>
        <a:p>
          <a:r>
            <a:rPr lang="hr-HR" dirty="0"/>
            <a:t>Industrijski roboti i automati-</a:t>
          </a:r>
          <a:r>
            <a:rPr lang="hr-HR" dirty="0" err="1"/>
            <a:t>zacija</a:t>
          </a:r>
          <a:r>
            <a:rPr lang="hr-HR" dirty="0"/>
            <a:t> </a:t>
          </a:r>
          <a:r>
            <a:rPr lang="hr-HR" dirty="0" err="1"/>
            <a:t>proizvo-dnje</a:t>
          </a:r>
          <a:endParaRPr lang="en-US" dirty="0"/>
        </a:p>
      </dgm:t>
    </dgm:pt>
    <dgm:pt modelId="{38D35EE6-5833-4205-A688-D934555B4512}" type="parTrans" cxnId="{A444A159-08C9-41D5-95CB-472B0004F267}">
      <dgm:prSet/>
      <dgm:spPr/>
      <dgm:t>
        <a:bodyPr/>
        <a:lstStyle/>
        <a:p>
          <a:endParaRPr lang="en-US"/>
        </a:p>
      </dgm:t>
    </dgm:pt>
    <dgm:pt modelId="{CFC8B775-A023-481B-BD2C-D7967D859E09}" type="sibTrans" cxnId="{A444A159-08C9-41D5-95CB-472B0004F267}">
      <dgm:prSet phldrT="6" phldr="0"/>
      <dgm:spPr/>
      <dgm:t>
        <a:bodyPr/>
        <a:lstStyle/>
        <a:p>
          <a:r>
            <a:rPr lang="en-US"/>
            <a:t>6</a:t>
          </a:r>
        </a:p>
      </dgm:t>
    </dgm:pt>
    <dgm:pt modelId="{3337F166-D4F8-4F8F-BDF4-07084C9EF4EE}">
      <dgm:prSet/>
      <dgm:spPr/>
      <dgm:t>
        <a:bodyPr/>
        <a:lstStyle/>
        <a:p>
          <a:r>
            <a:rPr lang="hr-HR" dirty="0"/>
            <a:t>Internet stvari</a:t>
          </a:r>
        </a:p>
        <a:p>
          <a:r>
            <a:rPr lang="hr-HR" dirty="0"/>
            <a:t>(usisavači, hladnjaci, satovi…)</a:t>
          </a:r>
          <a:endParaRPr lang="en-US" dirty="0"/>
        </a:p>
      </dgm:t>
    </dgm:pt>
    <dgm:pt modelId="{A3521E99-FA10-415E-93DA-BD27607A7FDF}" type="parTrans" cxnId="{EE6C025B-0227-4BC6-9686-2B3837EDC34B}">
      <dgm:prSet/>
      <dgm:spPr/>
      <dgm:t>
        <a:bodyPr/>
        <a:lstStyle/>
        <a:p>
          <a:endParaRPr lang="en-US"/>
        </a:p>
      </dgm:t>
    </dgm:pt>
    <dgm:pt modelId="{183593DC-5549-46DF-AD28-C94565C6FD6D}" type="sibTrans" cxnId="{EE6C025B-0227-4BC6-9686-2B3837EDC34B}">
      <dgm:prSet phldrT="7" phldr="0"/>
      <dgm:spPr/>
      <dgm:t>
        <a:bodyPr/>
        <a:lstStyle/>
        <a:p>
          <a:r>
            <a:rPr lang="en-US"/>
            <a:t>7</a:t>
          </a:r>
        </a:p>
      </dgm:t>
    </dgm:pt>
    <dgm:pt modelId="{8C21EB18-66C6-41A0-B469-78C9D2F5272F}">
      <dgm:prSet/>
      <dgm:spPr/>
      <dgm:t>
        <a:bodyPr/>
        <a:lstStyle/>
        <a:p>
          <a:r>
            <a:rPr lang="hr-HR" dirty="0"/>
            <a:t>AI u zdravstvu</a:t>
          </a:r>
        </a:p>
        <a:p>
          <a:endParaRPr lang="hr-HR" dirty="0"/>
        </a:p>
        <a:p>
          <a:r>
            <a:rPr lang="hr-HR" dirty="0"/>
            <a:t>(</a:t>
          </a:r>
          <a:r>
            <a:rPr lang="hr-HR" dirty="0" err="1"/>
            <a:t>dijagno</a:t>
          </a:r>
          <a:r>
            <a:rPr lang="hr-HR" dirty="0"/>
            <a:t>-stika, anali-za slika)</a:t>
          </a:r>
        </a:p>
      </dgm:t>
    </dgm:pt>
    <dgm:pt modelId="{7B9BB42D-5480-4452-9D9C-F9BA6AB5C2F9}" type="parTrans" cxnId="{829D3347-903B-43CC-ABEB-829D1BB4275F}">
      <dgm:prSet/>
      <dgm:spPr/>
      <dgm:t>
        <a:bodyPr/>
        <a:lstStyle/>
        <a:p>
          <a:endParaRPr lang="hr-HR"/>
        </a:p>
      </dgm:t>
    </dgm:pt>
    <dgm:pt modelId="{48EA4CFC-0754-4EF4-B5D7-64E5608D8DCF}" type="sibTrans" cxnId="{829D3347-903B-43CC-ABEB-829D1BB4275F}">
      <dgm:prSet phldrT="8" phldr="0"/>
      <dgm:spPr/>
      <dgm:t>
        <a:bodyPr/>
        <a:lstStyle/>
        <a:p>
          <a:r>
            <a:rPr lang="hr-HR"/>
            <a:t>8</a:t>
          </a:r>
        </a:p>
      </dgm:t>
    </dgm:pt>
    <dgm:pt modelId="{ABDE2A5C-57B6-4F85-8810-B679CD57442D}">
      <dgm:prSet/>
      <dgm:spPr/>
      <dgm:t>
        <a:bodyPr/>
        <a:lstStyle/>
        <a:p>
          <a:r>
            <a:rPr lang="hr-HR" dirty="0"/>
            <a:t>Financije</a:t>
          </a:r>
        </a:p>
        <a:p>
          <a:endParaRPr lang="hr-HR" dirty="0"/>
        </a:p>
        <a:p>
          <a:r>
            <a:rPr lang="hr-HR" dirty="0"/>
            <a:t>(otkrivanje prijevara, procjena rizika)</a:t>
          </a:r>
        </a:p>
      </dgm:t>
    </dgm:pt>
    <dgm:pt modelId="{CC96A087-E6BA-4230-B9C5-B08495E9523C}" type="parTrans" cxnId="{5DC5EA16-FBCE-4177-83F1-CD4954D6709B}">
      <dgm:prSet/>
      <dgm:spPr/>
      <dgm:t>
        <a:bodyPr/>
        <a:lstStyle/>
        <a:p>
          <a:endParaRPr lang="hr-HR"/>
        </a:p>
      </dgm:t>
    </dgm:pt>
    <dgm:pt modelId="{1118696A-66B0-4CC9-9256-475947A4DE58}" type="sibTrans" cxnId="{5DC5EA16-FBCE-4177-83F1-CD4954D6709B}">
      <dgm:prSet phldrT="9" phldr="0"/>
      <dgm:spPr/>
      <dgm:t>
        <a:bodyPr/>
        <a:lstStyle/>
        <a:p>
          <a:r>
            <a:rPr lang="hr-HR"/>
            <a:t>9</a:t>
          </a:r>
        </a:p>
      </dgm:t>
    </dgm:pt>
    <dgm:pt modelId="{385B4409-E443-4556-A20A-47804465068B}">
      <dgm:prSet/>
      <dgm:spPr/>
      <dgm:t>
        <a:bodyPr/>
        <a:lstStyle/>
        <a:p>
          <a:r>
            <a:rPr lang="hr-HR" dirty="0"/>
            <a:t>Trgovina i marketing</a:t>
          </a:r>
        </a:p>
        <a:p>
          <a:r>
            <a:rPr lang="hr-HR" dirty="0"/>
            <a:t>(personali-</a:t>
          </a:r>
          <a:r>
            <a:rPr lang="hr-HR" dirty="0" err="1"/>
            <a:t>zirane</a:t>
          </a:r>
          <a:r>
            <a:rPr lang="hr-HR" dirty="0"/>
            <a:t> poruke)</a:t>
          </a:r>
        </a:p>
      </dgm:t>
    </dgm:pt>
    <dgm:pt modelId="{3F0CE3DB-A5A1-4A3E-9C1E-83EBB98E8D4D}" type="parTrans" cxnId="{7C12CFAF-E1D8-41AC-9804-2D415BE99B6D}">
      <dgm:prSet/>
      <dgm:spPr/>
      <dgm:t>
        <a:bodyPr/>
        <a:lstStyle/>
        <a:p>
          <a:endParaRPr lang="hr-HR"/>
        </a:p>
      </dgm:t>
    </dgm:pt>
    <dgm:pt modelId="{CA2CF287-DC08-4A59-84F0-9B8F56010109}" type="sibTrans" cxnId="{7C12CFAF-E1D8-41AC-9804-2D415BE99B6D}">
      <dgm:prSet phldrT="10" phldr="0"/>
      <dgm:spPr/>
      <dgm:t>
        <a:bodyPr/>
        <a:lstStyle/>
        <a:p>
          <a:r>
            <a:rPr lang="hr-HR"/>
            <a:t>10</a:t>
          </a:r>
        </a:p>
      </dgm:t>
    </dgm:pt>
    <dgm:pt modelId="{BEE43452-0AC4-4838-964A-B75956DDD413}" type="pres">
      <dgm:prSet presAssocID="{9CBCC3EA-A4BE-45A8-8983-B6A3649C2DD7}" presName="linearFlow" presStyleCnt="0">
        <dgm:presLayoutVars>
          <dgm:dir/>
          <dgm:animLvl val="lvl"/>
          <dgm:resizeHandles val="exact"/>
        </dgm:presLayoutVars>
      </dgm:prSet>
      <dgm:spPr/>
    </dgm:pt>
    <dgm:pt modelId="{E496460B-F64B-41B6-A008-F78E403D58F3}" type="pres">
      <dgm:prSet presAssocID="{C0404280-0E31-4A78-B6E8-B70F7A459372}" presName="compositeNode" presStyleCnt="0"/>
      <dgm:spPr/>
    </dgm:pt>
    <dgm:pt modelId="{4D940295-D1EE-4852-82FF-53FCEE39355C}" type="pres">
      <dgm:prSet presAssocID="{C0404280-0E31-4A78-B6E8-B70F7A459372}" presName="parTx" presStyleLbl="node1" presStyleIdx="0" presStyleCnt="0">
        <dgm:presLayoutVars>
          <dgm:chMax val="0"/>
          <dgm:chPref val="0"/>
          <dgm:bulletEnabled val="1"/>
        </dgm:presLayoutVars>
      </dgm:prSet>
      <dgm:spPr/>
    </dgm:pt>
    <dgm:pt modelId="{DEA3253A-9BC3-4141-983F-036BD58471A6}" type="pres">
      <dgm:prSet presAssocID="{C0404280-0E31-4A78-B6E8-B70F7A459372}" presName="parSh" presStyleCnt="0"/>
      <dgm:spPr/>
    </dgm:pt>
    <dgm:pt modelId="{A7966FAA-DB89-4402-82AC-FE10A0E29AF5}" type="pres">
      <dgm:prSet presAssocID="{C0404280-0E31-4A78-B6E8-B70F7A459372}" presName="lineNode" presStyleLbl="alignAccFollowNode1" presStyleIdx="0" presStyleCnt="30"/>
      <dgm:spPr/>
    </dgm:pt>
    <dgm:pt modelId="{CFF0CBA7-12CE-41D1-933F-5A7248C67AC9}" type="pres">
      <dgm:prSet presAssocID="{C0404280-0E31-4A78-B6E8-B70F7A459372}" presName="lineArrowNode" presStyleLbl="alignAccFollowNode1" presStyleIdx="1" presStyleCnt="30"/>
      <dgm:spPr/>
    </dgm:pt>
    <dgm:pt modelId="{13E6BD04-64A3-4D91-8465-0D2D0BEAC618}" type="pres">
      <dgm:prSet presAssocID="{0B746719-9EE9-435C-88A1-7A7D431A06D9}" presName="sibTransNodeCircle" presStyleLbl="alignNode1" presStyleIdx="0" presStyleCnt="10">
        <dgm:presLayoutVars>
          <dgm:chMax val="0"/>
          <dgm:bulletEnabled/>
        </dgm:presLayoutVars>
      </dgm:prSet>
      <dgm:spPr/>
    </dgm:pt>
    <dgm:pt modelId="{A08CB0DF-39AC-4880-BEC5-30A624474603}" type="pres">
      <dgm:prSet presAssocID="{0B746719-9EE9-435C-88A1-7A7D431A06D9}" presName="spacerBetweenCircleAndCallout" presStyleCnt="0">
        <dgm:presLayoutVars/>
      </dgm:prSet>
      <dgm:spPr/>
    </dgm:pt>
    <dgm:pt modelId="{4822CF8A-E4D8-4A69-B9A2-FA9194E68E1F}" type="pres">
      <dgm:prSet presAssocID="{C0404280-0E31-4A78-B6E8-B70F7A459372}" presName="nodeText" presStyleLbl="alignAccFollowNode1" presStyleIdx="2" presStyleCnt="30">
        <dgm:presLayoutVars>
          <dgm:bulletEnabled val="1"/>
        </dgm:presLayoutVars>
      </dgm:prSet>
      <dgm:spPr/>
    </dgm:pt>
    <dgm:pt modelId="{0AA6DF7D-1B24-4A42-B2B7-206C65B11332}" type="pres">
      <dgm:prSet presAssocID="{0B746719-9EE9-435C-88A1-7A7D431A06D9}" presName="sibTransComposite" presStyleCnt="0"/>
      <dgm:spPr/>
    </dgm:pt>
    <dgm:pt modelId="{51D9A592-8C28-4384-9852-665E10590CA0}" type="pres">
      <dgm:prSet presAssocID="{8AEF055F-9C9B-402E-902C-643A13C6A1FA}" presName="compositeNode" presStyleCnt="0"/>
      <dgm:spPr/>
    </dgm:pt>
    <dgm:pt modelId="{F993D335-674F-484C-8ECB-15D29AA2F9D8}" type="pres">
      <dgm:prSet presAssocID="{8AEF055F-9C9B-402E-902C-643A13C6A1FA}" presName="parTx" presStyleLbl="node1" presStyleIdx="0" presStyleCnt="0">
        <dgm:presLayoutVars>
          <dgm:chMax val="0"/>
          <dgm:chPref val="0"/>
          <dgm:bulletEnabled val="1"/>
        </dgm:presLayoutVars>
      </dgm:prSet>
      <dgm:spPr/>
    </dgm:pt>
    <dgm:pt modelId="{91EEBB3A-D357-49D2-A4C0-1F00D5B32CB3}" type="pres">
      <dgm:prSet presAssocID="{8AEF055F-9C9B-402E-902C-643A13C6A1FA}" presName="parSh" presStyleCnt="0"/>
      <dgm:spPr/>
    </dgm:pt>
    <dgm:pt modelId="{0CA73A78-475D-4EAF-ABD6-66C8E8441BCD}" type="pres">
      <dgm:prSet presAssocID="{8AEF055F-9C9B-402E-902C-643A13C6A1FA}" presName="lineNode" presStyleLbl="alignAccFollowNode1" presStyleIdx="3" presStyleCnt="30"/>
      <dgm:spPr/>
    </dgm:pt>
    <dgm:pt modelId="{EE169094-F636-464E-9749-1F31E01F9E91}" type="pres">
      <dgm:prSet presAssocID="{8AEF055F-9C9B-402E-902C-643A13C6A1FA}" presName="lineArrowNode" presStyleLbl="alignAccFollowNode1" presStyleIdx="4" presStyleCnt="30"/>
      <dgm:spPr/>
    </dgm:pt>
    <dgm:pt modelId="{8C6519A7-79B2-4E82-9823-22CBB0CDB5B6}" type="pres">
      <dgm:prSet presAssocID="{A52FA82C-D237-4125-8E80-869799B4A4E9}" presName="sibTransNodeCircle" presStyleLbl="alignNode1" presStyleIdx="1" presStyleCnt="10">
        <dgm:presLayoutVars>
          <dgm:chMax val="0"/>
          <dgm:bulletEnabled/>
        </dgm:presLayoutVars>
      </dgm:prSet>
      <dgm:spPr/>
    </dgm:pt>
    <dgm:pt modelId="{C5E760C7-A0F0-4809-886A-DBEFE102B905}" type="pres">
      <dgm:prSet presAssocID="{A52FA82C-D237-4125-8E80-869799B4A4E9}" presName="spacerBetweenCircleAndCallout" presStyleCnt="0">
        <dgm:presLayoutVars/>
      </dgm:prSet>
      <dgm:spPr/>
    </dgm:pt>
    <dgm:pt modelId="{77F38D10-16BE-47A6-AA66-12E0109EF23B}" type="pres">
      <dgm:prSet presAssocID="{8AEF055F-9C9B-402E-902C-643A13C6A1FA}" presName="nodeText" presStyleLbl="alignAccFollowNode1" presStyleIdx="5" presStyleCnt="30">
        <dgm:presLayoutVars>
          <dgm:bulletEnabled val="1"/>
        </dgm:presLayoutVars>
      </dgm:prSet>
      <dgm:spPr/>
    </dgm:pt>
    <dgm:pt modelId="{A78E46E2-77E8-4EAE-94D8-2680B99E35E0}" type="pres">
      <dgm:prSet presAssocID="{A52FA82C-D237-4125-8E80-869799B4A4E9}" presName="sibTransComposite" presStyleCnt="0"/>
      <dgm:spPr/>
    </dgm:pt>
    <dgm:pt modelId="{F76B599A-C613-4C0B-B01B-21B737168B4C}" type="pres">
      <dgm:prSet presAssocID="{121D4CF3-72C7-4D55-8856-C27B10BD1B24}" presName="compositeNode" presStyleCnt="0"/>
      <dgm:spPr/>
    </dgm:pt>
    <dgm:pt modelId="{1EA13881-4382-4BB4-926F-A66AC48A4B22}" type="pres">
      <dgm:prSet presAssocID="{121D4CF3-72C7-4D55-8856-C27B10BD1B24}" presName="parTx" presStyleLbl="node1" presStyleIdx="0" presStyleCnt="0">
        <dgm:presLayoutVars>
          <dgm:chMax val="0"/>
          <dgm:chPref val="0"/>
          <dgm:bulletEnabled val="1"/>
        </dgm:presLayoutVars>
      </dgm:prSet>
      <dgm:spPr/>
    </dgm:pt>
    <dgm:pt modelId="{55E88C68-839F-4104-B6BF-C3CEF88B334A}" type="pres">
      <dgm:prSet presAssocID="{121D4CF3-72C7-4D55-8856-C27B10BD1B24}" presName="parSh" presStyleCnt="0"/>
      <dgm:spPr/>
    </dgm:pt>
    <dgm:pt modelId="{06B91C39-7DD5-469F-A986-9201F6D2308B}" type="pres">
      <dgm:prSet presAssocID="{121D4CF3-72C7-4D55-8856-C27B10BD1B24}" presName="lineNode" presStyleLbl="alignAccFollowNode1" presStyleIdx="6" presStyleCnt="30"/>
      <dgm:spPr/>
    </dgm:pt>
    <dgm:pt modelId="{D7C6616E-FDDC-4350-82BE-25168FF9C2CA}" type="pres">
      <dgm:prSet presAssocID="{121D4CF3-72C7-4D55-8856-C27B10BD1B24}" presName="lineArrowNode" presStyleLbl="alignAccFollowNode1" presStyleIdx="7" presStyleCnt="30"/>
      <dgm:spPr/>
    </dgm:pt>
    <dgm:pt modelId="{07F16BFC-EA4A-45B7-9299-4BD47FC0B473}" type="pres">
      <dgm:prSet presAssocID="{04311860-8278-46B8-8844-3C1130E42175}" presName="sibTransNodeCircle" presStyleLbl="alignNode1" presStyleIdx="2" presStyleCnt="10">
        <dgm:presLayoutVars>
          <dgm:chMax val="0"/>
          <dgm:bulletEnabled/>
        </dgm:presLayoutVars>
      </dgm:prSet>
      <dgm:spPr/>
    </dgm:pt>
    <dgm:pt modelId="{7198B526-78D3-4756-AA74-A134404D67A2}" type="pres">
      <dgm:prSet presAssocID="{04311860-8278-46B8-8844-3C1130E42175}" presName="spacerBetweenCircleAndCallout" presStyleCnt="0">
        <dgm:presLayoutVars/>
      </dgm:prSet>
      <dgm:spPr/>
    </dgm:pt>
    <dgm:pt modelId="{DC0E876C-1BB8-4947-A0AB-D27A3FF8C844}" type="pres">
      <dgm:prSet presAssocID="{121D4CF3-72C7-4D55-8856-C27B10BD1B24}" presName="nodeText" presStyleLbl="alignAccFollowNode1" presStyleIdx="8" presStyleCnt="30">
        <dgm:presLayoutVars>
          <dgm:bulletEnabled val="1"/>
        </dgm:presLayoutVars>
      </dgm:prSet>
      <dgm:spPr/>
    </dgm:pt>
    <dgm:pt modelId="{683C56C0-B30E-46F1-BB42-2ADB45E57630}" type="pres">
      <dgm:prSet presAssocID="{04311860-8278-46B8-8844-3C1130E42175}" presName="sibTransComposite" presStyleCnt="0"/>
      <dgm:spPr/>
    </dgm:pt>
    <dgm:pt modelId="{B1F9AF3A-6040-4B2E-B55C-0C67F31B9BDB}" type="pres">
      <dgm:prSet presAssocID="{89DF3544-9ABE-4AC6-B625-1B4E41321FC3}" presName="compositeNode" presStyleCnt="0"/>
      <dgm:spPr/>
    </dgm:pt>
    <dgm:pt modelId="{BBD0544B-168F-44D8-95D5-831B41B8B7BC}" type="pres">
      <dgm:prSet presAssocID="{89DF3544-9ABE-4AC6-B625-1B4E41321FC3}" presName="parTx" presStyleLbl="node1" presStyleIdx="0" presStyleCnt="0">
        <dgm:presLayoutVars>
          <dgm:chMax val="0"/>
          <dgm:chPref val="0"/>
          <dgm:bulletEnabled val="1"/>
        </dgm:presLayoutVars>
      </dgm:prSet>
      <dgm:spPr/>
    </dgm:pt>
    <dgm:pt modelId="{336EEBD2-2726-4036-BEDE-56544EB84D10}" type="pres">
      <dgm:prSet presAssocID="{89DF3544-9ABE-4AC6-B625-1B4E41321FC3}" presName="parSh" presStyleCnt="0"/>
      <dgm:spPr/>
    </dgm:pt>
    <dgm:pt modelId="{1D1192F6-BF03-40EF-A8FF-8CC25FC56EA2}" type="pres">
      <dgm:prSet presAssocID="{89DF3544-9ABE-4AC6-B625-1B4E41321FC3}" presName="lineNode" presStyleLbl="alignAccFollowNode1" presStyleIdx="9" presStyleCnt="30"/>
      <dgm:spPr/>
    </dgm:pt>
    <dgm:pt modelId="{B965989A-428A-4303-A6F3-02EA3B478515}" type="pres">
      <dgm:prSet presAssocID="{89DF3544-9ABE-4AC6-B625-1B4E41321FC3}" presName="lineArrowNode" presStyleLbl="alignAccFollowNode1" presStyleIdx="10" presStyleCnt="30"/>
      <dgm:spPr/>
    </dgm:pt>
    <dgm:pt modelId="{6B057564-A293-49CB-B4DD-375FB6AEC554}" type="pres">
      <dgm:prSet presAssocID="{4BBC3FE5-93BC-4074-ABCF-26A348ABAA5A}" presName="sibTransNodeCircle" presStyleLbl="alignNode1" presStyleIdx="3" presStyleCnt="10">
        <dgm:presLayoutVars>
          <dgm:chMax val="0"/>
          <dgm:bulletEnabled/>
        </dgm:presLayoutVars>
      </dgm:prSet>
      <dgm:spPr/>
    </dgm:pt>
    <dgm:pt modelId="{C62A1083-FD8A-4558-BC00-E3CE330E301B}" type="pres">
      <dgm:prSet presAssocID="{4BBC3FE5-93BC-4074-ABCF-26A348ABAA5A}" presName="spacerBetweenCircleAndCallout" presStyleCnt="0">
        <dgm:presLayoutVars/>
      </dgm:prSet>
      <dgm:spPr/>
    </dgm:pt>
    <dgm:pt modelId="{65AB768D-C047-453C-847A-B39997D7C777}" type="pres">
      <dgm:prSet presAssocID="{89DF3544-9ABE-4AC6-B625-1B4E41321FC3}" presName="nodeText" presStyleLbl="alignAccFollowNode1" presStyleIdx="11" presStyleCnt="30">
        <dgm:presLayoutVars>
          <dgm:bulletEnabled val="1"/>
        </dgm:presLayoutVars>
      </dgm:prSet>
      <dgm:spPr/>
    </dgm:pt>
    <dgm:pt modelId="{1174B092-F840-4AB5-88E8-06E96A0BC248}" type="pres">
      <dgm:prSet presAssocID="{4BBC3FE5-93BC-4074-ABCF-26A348ABAA5A}" presName="sibTransComposite" presStyleCnt="0"/>
      <dgm:spPr/>
    </dgm:pt>
    <dgm:pt modelId="{C5629F10-37B2-4610-9E71-8B4F6361F184}" type="pres">
      <dgm:prSet presAssocID="{FCDDD3C5-025D-44A3-A822-FF7058A4D489}" presName="compositeNode" presStyleCnt="0"/>
      <dgm:spPr/>
    </dgm:pt>
    <dgm:pt modelId="{98FA5572-B7A9-4F99-AC93-D5879B5C87EF}" type="pres">
      <dgm:prSet presAssocID="{FCDDD3C5-025D-44A3-A822-FF7058A4D489}" presName="parTx" presStyleLbl="node1" presStyleIdx="0" presStyleCnt="0">
        <dgm:presLayoutVars>
          <dgm:chMax val="0"/>
          <dgm:chPref val="0"/>
          <dgm:bulletEnabled val="1"/>
        </dgm:presLayoutVars>
      </dgm:prSet>
      <dgm:spPr/>
    </dgm:pt>
    <dgm:pt modelId="{4DE60F01-8057-427B-83D9-F6AA501102C3}" type="pres">
      <dgm:prSet presAssocID="{FCDDD3C5-025D-44A3-A822-FF7058A4D489}" presName="parSh" presStyleCnt="0"/>
      <dgm:spPr/>
    </dgm:pt>
    <dgm:pt modelId="{57B09EE2-5306-4108-9264-499A6A22C06C}" type="pres">
      <dgm:prSet presAssocID="{FCDDD3C5-025D-44A3-A822-FF7058A4D489}" presName="lineNode" presStyleLbl="alignAccFollowNode1" presStyleIdx="12" presStyleCnt="30"/>
      <dgm:spPr/>
    </dgm:pt>
    <dgm:pt modelId="{A6F1C276-6525-4BA1-A518-D9905FD8DB03}" type="pres">
      <dgm:prSet presAssocID="{FCDDD3C5-025D-44A3-A822-FF7058A4D489}" presName="lineArrowNode" presStyleLbl="alignAccFollowNode1" presStyleIdx="13" presStyleCnt="30"/>
      <dgm:spPr/>
    </dgm:pt>
    <dgm:pt modelId="{099144AB-2246-47B0-B77B-64189721B129}" type="pres">
      <dgm:prSet presAssocID="{7D172D2B-046A-487A-937D-5CC57275A950}" presName="sibTransNodeCircle" presStyleLbl="alignNode1" presStyleIdx="4" presStyleCnt="10">
        <dgm:presLayoutVars>
          <dgm:chMax val="0"/>
          <dgm:bulletEnabled/>
        </dgm:presLayoutVars>
      </dgm:prSet>
      <dgm:spPr/>
    </dgm:pt>
    <dgm:pt modelId="{BCBB74C2-4541-4D96-AF1E-3EB91FEB99DF}" type="pres">
      <dgm:prSet presAssocID="{7D172D2B-046A-487A-937D-5CC57275A950}" presName="spacerBetweenCircleAndCallout" presStyleCnt="0">
        <dgm:presLayoutVars/>
      </dgm:prSet>
      <dgm:spPr/>
    </dgm:pt>
    <dgm:pt modelId="{CC9B1C8A-77FB-4A84-84FA-ADA768EA54E3}" type="pres">
      <dgm:prSet presAssocID="{FCDDD3C5-025D-44A3-A822-FF7058A4D489}" presName="nodeText" presStyleLbl="alignAccFollowNode1" presStyleIdx="14" presStyleCnt="30">
        <dgm:presLayoutVars>
          <dgm:bulletEnabled val="1"/>
        </dgm:presLayoutVars>
      </dgm:prSet>
      <dgm:spPr/>
    </dgm:pt>
    <dgm:pt modelId="{9F2199A1-B866-41A7-8180-F798B3D3373B}" type="pres">
      <dgm:prSet presAssocID="{7D172D2B-046A-487A-937D-5CC57275A950}" presName="sibTransComposite" presStyleCnt="0"/>
      <dgm:spPr/>
    </dgm:pt>
    <dgm:pt modelId="{00F3D4FB-3F94-4DB7-B735-B2C3707236D1}" type="pres">
      <dgm:prSet presAssocID="{7D90A052-A7AB-4B63-B14A-FC964BFFBB72}" presName="compositeNode" presStyleCnt="0"/>
      <dgm:spPr/>
    </dgm:pt>
    <dgm:pt modelId="{C218472D-70F4-4D78-86C7-5AD12AF1BB81}" type="pres">
      <dgm:prSet presAssocID="{7D90A052-A7AB-4B63-B14A-FC964BFFBB72}" presName="parTx" presStyleLbl="node1" presStyleIdx="0" presStyleCnt="0">
        <dgm:presLayoutVars>
          <dgm:chMax val="0"/>
          <dgm:chPref val="0"/>
          <dgm:bulletEnabled val="1"/>
        </dgm:presLayoutVars>
      </dgm:prSet>
      <dgm:spPr/>
    </dgm:pt>
    <dgm:pt modelId="{24914060-949F-4499-8DB2-09A415043F09}" type="pres">
      <dgm:prSet presAssocID="{7D90A052-A7AB-4B63-B14A-FC964BFFBB72}" presName="parSh" presStyleCnt="0"/>
      <dgm:spPr/>
    </dgm:pt>
    <dgm:pt modelId="{33B7D507-991D-4904-8099-B7A211416707}" type="pres">
      <dgm:prSet presAssocID="{7D90A052-A7AB-4B63-B14A-FC964BFFBB72}" presName="lineNode" presStyleLbl="alignAccFollowNode1" presStyleIdx="15" presStyleCnt="30"/>
      <dgm:spPr/>
    </dgm:pt>
    <dgm:pt modelId="{AA067105-D30B-4319-8849-326ECE71C0D1}" type="pres">
      <dgm:prSet presAssocID="{7D90A052-A7AB-4B63-B14A-FC964BFFBB72}" presName="lineArrowNode" presStyleLbl="alignAccFollowNode1" presStyleIdx="16" presStyleCnt="30"/>
      <dgm:spPr/>
    </dgm:pt>
    <dgm:pt modelId="{888A3CDC-12E1-4714-BC8D-2F27F930D48A}" type="pres">
      <dgm:prSet presAssocID="{CFC8B775-A023-481B-BD2C-D7967D859E09}" presName="sibTransNodeCircle" presStyleLbl="alignNode1" presStyleIdx="5" presStyleCnt="10">
        <dgm:presLayoutVars>
          <dgm:chMax val="0"/>
          <dgm:bulletEnabled/>
        </dgm:presLayoutVars>
      </dgm:prSet>
      <dgm:spPr/>
    </dgm:pt>
    <dgm:pt modelId="{60ACC683-878A-426F-A876-BAC23A168FCA}" type="pres">
      <dgm:prSet presAssocID="{CFC8B775-A023-481B-BD2C-D7967D859E09}" presName="spacerBetweenCircleAndCallout" presStyleCnt="0">
        <dgm:presLayoutVars/>
      </dgm:prSet>
      <dgm:spPr/>
    </dgm:pt>
    <dgm:pt modelId="{03974C4B-E295-42AE-9304-6686653FACDC}" type="pres">
      <dgm:prSet presAssocID="{7D90A052-A7AB-4B63-B14A-FC964BFFBB72}" presName="nodeText" presStyleLbl="alignAccFollowNode1" presStyleIdx="17" presStyleCnt="30">
        <dgm:presLayoutVars>
          <dgm:bulletEnabled val="1"/>
        </dgm:presLayoutVars>
      </dgm:prSet>
      <dgm:spPr/>
    </dgm:pt>
    <dgm:pt modelId="{DAB69449-4F32-46C9-B60D-8F6551DD442F}" type="pres">
      <dgm:prSet presAssocID="{CFC8B775-A023-481B-BD2C-D7967D859E09}" presName="sibTransComposite" presStyleCnt="0"/>
      <dgm:spPr/>
    </dgm:pt>
    <dgm:pt modelId="{F6335A15-9423-4CEA-8E94-C3406CB02476}" type="pres">
      <dgm:prSet presAssocID="{3337F166-D4F8-4F8F-BDF4-07084C9EF4EE}" presName="compositeNode" presStyleCnt="0"/>
      <dgm:spPr/>
    </dgm:pt>
    <dgm:pt modelId="{C8773F59-C80B-4525-A653-A0D917E35666}" type="pres">
      <dgm:prSet presAssocID="{3337F166-D4F8-4F8F-BDF4-07084C9EF4EE}" presName="parTx" presStyleLbl="node1" presStyleIdx="0" presStyleCnt="0">
        <dgm:presLayoutVars>
          <dgm:chMax val="0"/>
          <dgm:chPref val="0"/>
          <dgm:bulletEnabled val="1"/>
        </dgm:presLayoutVars>
      </dgm:prSet>
      <dgm:spPr/>
    </dgm:pt>
    <dgm:pt modelId="{DDA49340-75B1-4F30-A469-9155A392D5A0}" type="pres">
      <dgm:prSet presAssocID="{3337F166-D4F8-4F8F-BDF4-07084C9EF4EE}" presName="parSh" presStyleCnt="0"/>
      <dgm:spPr/>
    </dgm:pt>
    <dgm:pt modelId="{2F6E32EB-FB4F-4803-A2C1-9CBB8A77D56C}" type="pres">
      <dgm:prSet presAssocID="{3337F166-D4F8-4F8F-BDF4-07084C9EF4EE}" presName="lineNode" presStyleLbl="alignAccFollowNode1" presStyleIdx="18" presStyleCnt="30"/>
      <dgm:spPr/>
    </dgm:pt>
    <dgm:pt modelId="{A67B4139-2AD5-4258-B709-3EB0FAE49134}" type="pres">
      <dgm:prSet presAssocID="{3337F166-D4F8-4F8F-BDF4-07084C9EF4EE}" presName="lineArrowNode" presStyleLbl="alignAccFollowNode1" presStyleIdx="19" presStyleCnt="30"/>
      <dgm:spPr/>
    </dgm:pt>
    <dgm:pt modelId="{3E84BE7B-E5F2-4802-B9AC-9A2B86CB6C85}" type="pres">
      <dgm:prSet presAssocID="{183593DC-5549-46DF-AD28-C94565C6FD6D}" presName="sibTransNodeCircle" presStyleLbl="alignNode1" presStyleIdx="6" presStyleCnt="10">
        <dgm:presLayoutVars>
          <dgm:chMax val="0"/>
          <dgm:bulletEnabled/>
        </dgm:presLayoutVars>
      </dgm:prSet>
      <dgm:spPr/>
    </dgm:pt>
    <dgm:pt modelId="{FC816626-7432-4C0F-8671-EE795EA8B6F7}" type="pres">
      <dgm:prSet presAssocID="{183593DC-5549-46DF-AD28-C94565C6FD6D}" presName="spacerBetweenCircleAndCallout" presStyleCnt="0">
        <dgm:presLayoutVars/>
      </dgm:prSet>
      <dgm:spPr/>
    </dgm:pt>
    <dgm:pt modelId="{05FC4AF3-48AA-43D0-AF20-BFB83381C5C9}" type="pres">
      <dgm:prSet presAssocID="{3337F166-D4F8-4F8F-BDF4-07084C9EF4EE}" presName="nodeText" presStyleLbl="alignAccFollowNode1" presStyleIdx="20" presStyleCnt="30">
        <dgm:presLayoutVars>
          <dgm:bulletEnabled val="1"/>
        </dgm:presLayoutVars>
      </dgm:prSet>
      <dgm:spPr/>
    </dgm:pt>
    <dgm:pt modelId="{982D8031-08C1-4424-B487-3D910899662C}" type="pres">
      <dgm:prSet presAssocID="{183593DC-5549-46DF-AD28-C94565C6FD6D}" presName="sibTransComposite" presStyleCnt="0"/>
      <dgm:spPr/>
    </dgm:pt>
    <dgm:pt modelId="{08FAA557-1C88-4DA0-B6AE-C8882162FDE0}" type="pres">
      <dgm:prSet presAssocID="{8C21EB18-66C6-41A0-B469-78C9D2F5272F}" presName="compositeNode" presStyleCnt="0"/>
      <dgm:spPr/>
    </dgm:pt>
    <dgm:pt modelId="{FD96687C-F519-4586-955C-24E099F09240}" type="pres">
      <dgm:prSet presAssocID="{8C21EB18-66C6-41A0-B469-78C9D2F5272F}" presName="parTx" presStyleLbl="node1" presStyleIdx="0" presStyleCnt="0">
        <dgm:presLayoutVars>
          <dgm:chMax val="0"/>
          <dgm:chPref val="0"/>
          <dgm:bulletEnabled val="1"/>
        </dgm:presLayoutVars>
      </dgm:prSet>
      <dgm:spPr/>
    </dgm:pt>
    <dgm:pt modelId="{618E8BEC-F996-41E8-88A7-55D40FBFD8D4}" type="pres">
      <dgm:prSet presAssocID="{8C21EB18-66C6-41A0-B469-78C9D2F5272F}" presName="parSh" presStyleCnt="0"/>
      <dgm:spPr/>
    </dgm:pt>
    <dgm:pt modelId="{4681354F-D265-4C60-A567-328E39E1748E}" type="pres">
      <dgm:prSet presAssocID="{8C21EB18-66C6-41A0-B469-78C9D2F5272F}" presName="lineNode" presStyleLbl="alignAccFollowNode1" presStyleIdx="21" presStyleCnt="30"/>
      <dgm:spPr/>
    </dgm:pt>
    <dgm:pt modelId="{3599FB58-D920-4784-AC7C-C8C345EC0603}" type="pres">
      <dgm:prSet presAssocID="{8C21EB18-66C6-41A0-B469-78C9D2F5272F}" presName="lineArrowNode" presStyleLbl="alignAccFollowNode1" presStyleIdx="22" presStyleCnt="30"/>
      <dgm:spPr/>
    </dgm:pt>
    <dgm:pt modelId="{38A3A656-7010-4C83-A09E-97FE37E30183}" type="pres">
      <dgm:prSet presAssocID="{48EA4CFC-0754-4EF4-B5D7-64E5608D8DCF}" presName="sibTransNodeCircle" presStyleLbl="alignNode1" presStyleIdx="7" presStyleCnt="10">
        <dgm:presLayoutVars>
          <dgm:chMax val="0"/>
          <dgm:bulletEnabled/>
        </dgm:presLayoutVars>
      </dgm:prSet>
      <dgm:spPr/>
    </dgm:pt>
    <dgm:pt modelId="{95DF4EED-F121-414D-A4F6-D472FD10C382}" type="pres">
      <dgm:prSet presAssocID="{48EA4CFC-0754-4EF4-B5D7-64E5608D8DCF}" presName="spacerBetweenCircleAndCallout" presStyleCnt="0">
        <dgm:presLayoutVars/>
      </dgm:prSet>
      <dgm:spPr/>
    </dgm:pt>
    <dgm:pt modelId="{2CD73882-4863-4ABD-8E7E-FAD39ABBAE7E}" type="pres">
      <dgm:prSet presAssocID="{8C21EB18-66C6-41A0-B469-78C9D2F5272F}" presName="nodeText" presStyleLbl="alignAccFollowNode1" presStyleIdx="23" presStyleCnt="30">
        <dgm:presLayoutVars>
          <dgm:bulletEnabled val="1"/>
        </dgm:presLayoutVars>
      </dgm:prSet>
      <dgm:spPr/>
    </dgm:pt>
    <dgm:pt modelId="{9A9554E4-47DD-4FC3-9EF4-9098D3D25FE0}" type="pres">
      <dgm:prSet presAssocID="{48EA4CFC-0754-4EF4-B5D7-64E5608D8DCF}" presName="sibTransComposite" presStyleCnt="0"/>
      <dgm:spPr/>
    </dgm:pt>
    <dgm:pt modelId="{BBD76DCF-E1E0-4D25-84AD-5C75D4512605}" type="pres">
      <dgm:prSet presAssocID="{ABDE2A5C-57B6-4F85-8810-B679CD57442D}" presName="compositeNode" presStyleCnt="0"/>
      <dgm:spPr/>
    </dgm:pt>
    <dgm:pt modelId="{0A957E33-CD49-479A-824B-7D7C669459B4}" type="pres">
      <dgm:prSet presAssocID="{ABDE2A5C-57B6-4F85-8810-B679CD57442D}" presName="parTx" presStyleLbl="node1" presStyleIdx="0" presStyleCnt="0">
        <dgm:presLayoutVars>
          <dgm:chMax val="0"/>
          <dgm:chPref val="0"/>
          <dgm:bulletEnabled val="1"/>
        </dgm:presLayoutVars>
      </dgm:prSet>
      <dgm:spPr/>
    </dgm:pt>
    <dgm:pt modelId="{0C772032-1C18-495C-BD41-40DFD2819830}" type="pres">
      <dgm:prSet presAssocID="{ABDE2A5C-57B6-4F85-8810-B679CD57442D}" presName="parSh" presStyleCnt="0"/>
      <dgm:spPr/>
    </dgm:pt>
    <dgm:pt modelId="{7D7ABEAE-09AC-475D-A95E-A7BE4F800873}" type="pres">
      <dgm:prSet presAssocID="{ABDE2A5C-57B6-4F85-8810-B679CD57442D}" presName="lineNode" presStyleLbl="alignAccFollowNode1" presStyleIdx="24" presStyleCnt="30"/>
      <dgm:spPr/>
    </dgm:pt>
    <dgm:pt modelId="{55A5FEA8-FF19-4EF2-8E32-AEB969C94D52}" type="pres">
      <dgm:prSet presAssocID="{ABDE2A5C-57B6-4F85-8810-B679CD57442D}" presName="lineArrowNode" presStyleLbl="alignAccFollowNode1" presStyleIdx="25" presStyleCnt="30"/>
      <dgm:spPr/>
    </dgm:pt>
    <dgm:pt modelId="{C9B865F7-5086-4ADB-A469-D93806148571}" type="pres">
      <dgm:prSet presAssocID="{1118696A-66B0-4CC9-9256-475947A4DE58}" presName="sibTransNodeCircle" presStyleLbl="alignNode1" presStyleIdx="8" presStyleCnt="10">
        <dgm:presLayoutVars>
          <dgm:chMax val="0"/>
          <dgm:bulletEnabled/>
        </dgm:presLayoutVars>
      </dgm:prSet>
      <dgm:spPr/>
    </dgm:pt>
    <dgm:pt modelId="{1B425E56-A2FE-46B2-B636-B9DCCC6D2483}" type="pres">
      <dgm:prSet presAssocID="{1118696A-66B0-4CC9-9256-475947A4DE58}" presName="spacerBetweenCircleAndCallout" presStyleCnt="0">
        <dgm:presLayoutVars/>
      </dgm:prSet>
      <dgm:spPr/>
    </dgm:pt>
    <dgm:pt modelId="{C9D4A57F-5227-498C-AD1E-7A7C95430D99}" type="pres">
      <dgm:prSet presAssocID="{ABDE2A5C-57B6-4F85-8810-B679CD57442D}" presName="nodeText" presStyleLbl="alignAccFollowNode1" presStyleIdx="26" presStyleCnt="30">
        <dgm:presLayoutVars>
          <dgm:bulletEnabled val="1"/>
        </dgm:presLayoutVars>
      </dgm:prSet>
      <dgm:spPr/>
    </dgm:pt>
    <dgm:pt modelId="{FB78BAF9-31B4-4AD0-B786-F016B38B6AF5}" type="pres">
      <dgm:prSet presAssocID="{1118696A-66B0-4CC9-9256-475947A4DE58}" presName="sibTransComposite" presStyleCnt="0"/>
      <dgm:spPr/>
    </dgm:pt>
    <dgm:pt modelId="{01F732F3-3968-4EA4-BE2F-B7576D57E1F8}" type="pres">
      <dgm:prSet presAssocID="{385B4409-E443-4556-A20A-47804465068B}" presName="compositeNode" presStyleCnt="0"/>
      <dgm:spPr/>
    </dgm:pt>
    <dgm:pt modelId="{B118A8F6-0337-41AE-91BF-A9E5B5AA88B4}" type="pres">
      <dgm:prSet presAssocID="{385B4409-E443-4556-A20A-47804465068B}" presName="parTx" presStyleLbl="node1" presStyleIdx="0" presStyleCnt="0">
        <dgm:presLayoutVars>
          <dgm:chMax val="0"/>
          <dgm:chPref val="0"/>
          <dgm:bulletEnabled val="1"/>
        </dgm:presLayoutVars>
      </dgm:prSet>
      <dgm:spPr/>
    </dgm:pt>
    <dgm:pt modelId="{704FD963-2F6A-4109-879C-E3245FA78F96}" type="pres">
      <dgm:prSet presAssocID="{385B4409-E443-4556-A20A-47804465068B}" presName="parSh" presStyleCnt="0"/>
      <dgm:spPr/>
    </dgm:pt>
    <dgm:pt modelId="{0EBA137D-E29F-4ACB-B6C3-DEA002D3C41F}" type="pres">
      <dgm:prSet presAssocID="{385B4409-E443-4556-A20A-47804465068B}" presName="lineNode" presStyleLbl="alignAccFollowNode1" presStyleIdx="27" presStyleCnt="30"/>
      <dgm:spPr/>
    </dgm:pt>
    <dgm:pt modelId="{6FFF0B8B-D27B-42EF-BA68-0EB75E4FC94B}" type="pres">
      <dgm:prSet presAssocID="{385B4409-E443-4556-A20A-47804465068B}" presName="lineArrowNode" presStyleLbl="alignAccFollowNode1" presStyleIdx="28" presStyleCnt="30"/>
      <dgm:spPr/>
    </dgm:pt>
    <dgm:pt modelId="{062756AC-A5F0-4C61-AEFF-C7D6AF5577F3}" type="pres">
      <dgm:prSet presAssocID="{CA2CF287-DC08-4A59-84F0-9B8F56010109}" presName="sibTransNodeCircle" presStyleLbl="alignNode1" presStyleIdx="9" presStyleCnt="10">
        <dgm:presLayoutVars>
          <dgm:chMax val="0"/>
          <dgm:bulletEnabled/>
        </dgm:presLayoutVars>
      </dgm:prSet>
      <dgm:spPr/>
    </dgm:pt>
    <dgm:pt modelId="{4123744E-D89D-4F29-87F0-74F47039DB9F}" type="pres">
      <dgm:prSet presAssocID="{CA2CF287-DC08-4A59-84F0-9B8F56010109}" presName="spacerBetweenCircleAndCallout" presStyleCnt="0">
        <dgm:presLayoutVars/>
      </dgm:prSet>
      <dgm:spPr/>
    </dgm:pt>
    <dgm:pt modelId="{A33B2FB1-E272-4412-B657-46BB628F05A7}" type="pres">
      <dgm:prSet presAssocID="{385B4409-E443-4556-A20A-47804465068B}" presName="nodeText" presStyleLbl="alignAccFollowNode1" presStyleIdx="29" presStyleCnt="30">
        <dgm:presLayoutVars>
          <dgm:bulletEnabled val="1"/>
        </dgm:presLayoutVars>
      </dgm:prSet>
      <dgm:spPr/>
    </dgm:pt>
  </dgm:ptLst>
  <dgm:cxnLst>
    <dgm:cxn modelId="{B6575705-C6EC-4A09-B433-8C00972BA6A0}" type="presOf" srcId="{ABDE2A5C-57B6-4F85-8810-B679CD57442D}" destId="{C9D4A57F-5227-498C-AD1E-7A7C95430D99}" srcOrd="0" destOrd="0" presId="urn:microsoft.com/office/officeart/2016/7/layout/LinearArrowProcessNumbered"/>
    <dgm:cxn modelId="{5DC5EA16-FBCE-4177-83F1-CD4954D6709B}" srcId="{9CBCC3EA-A4BE-45A8-8983-B6A3649C2DD7}" destId="{ABDE2A5C-57B6-4F85-8810-B679CD57442D}" srcOrd="8" destOrd="0" parTransId="{CC96A087-E6BA-4230-B9C5-B08495E9523C}" sibTransId="{1118696A-66B0-4CC9-9256-475947A4DE58}"/>
    <dgm:cxn modelId="{201FB71B-0B05-4FD3-8A37-B30975F08DBC}" type="presOf" srcId="{9CBCC3EA-A4BE-45A8-8983-B6A3649C2DD7}" destId="{BEE43452-0AC4-4838-964A-B75956DDD413}" srcOrd="0" destOrd="0" presId="urn:microsoft.com/office/officeart/2016/7/layout/LinearArrowProcessNumbered"/>
    <dgm:cxn modelId="{666C7826-6FB5-4BF3-B31A-85B8CE47D240}" type="presOf" srcId="{121D4CF3-72C7-4D55-8856-C27B10BD1B24}" destId="{DC0E876C-1BB8-4947-A0AB-D27A3FF8C844}" srcOrd="0" destOrd="0" presId="urn:microsoft.com/office/officeart/2016/7/layout/LinearArrowProcessNumbered"/>
    <dgm:cxn modelId="{223F133F-12EE-4B68-B253-468C865D0CA3}" srcId="{9CBCC3EA-A4BE-45A8-8983-B6A3649C2DD7}" destId="{8AEF055F-9C9B-402E-902C-643A13C6A1FA}" srcOrd="1" destOrd="0" parTransId="{5B0027B5-E71C-4CDD-B8D6-A081A153DC78}" sibTransId="{A52FA82C-D237-4125-8E80-869799B4A4E9}"/>
    <dgm:cxn modelId="{EE6C025B-0227-4BC6-9686-2B3837EDC34B}" srcId="{9CBCC3EA-A4BE-45A8-8983-B6A3649C2DD7}" destId="{3337F166-D4F8-4F8F-BDF4-07084C9EF4EE}" srcOrd="6" destOrd="0" parTransId="{A3521E99-FA10-415E-93DA-BD27607A7FDF}" sibTransId="{183593DC-5549-46DF-AD28-C94565C6FD6D}"/>
    <dgm:cxn modelId="{115D0966-BC49-4C1C-8977-669D1B87F1E1}" type="presOf" srcId="{FCDDD3C5-025D-44A3-A822-FF7058A4D489}" destId="{CC9B1C8A-77FB-4A84-84FA-ADA768EA54E3}" srcOrd="0" destOrd="0" presId="urn:microsoft.com/office/officeart/2016/7/layout/LinearArrowProcessNumbered"/>
    <dgm:cxn modelId="{829D3347-903B-43CC-ABEB-829D1BB4275F}" srcId="{9CBCC3EA-A4BE-45A8-8983-B6A3649C2DD7}" destId="{8C21EB18-66C6-41A0-B469-78C9D2F5272F}" srcOrd="7" destOrd="0" parTransId="{7B9BB42D-5480-4452-9D9C-F9BA6AB5C2F9}" sibTransId="{48EA4CFC-0754-4EF4-B5D7-64E5608D8DCF}"/>
    <dgm:cxn modelId="{1094BC6E-96CC-49C7-8DB0-FAE4B08CC31B}" type="presOf" srcId="{183593DC-5549-46DF-AD28-C94565C6FD6D}" destId="{3E84BE7B-E5F2-4802-B9AC-9A2B86CB6C85}" srcOrd="0" destOrd="0" presId="urn:microsoft.com/office/officeart/2016/7/layout/LinearArrowProcessNumbered"/>
    <dgm:cxn modelId="{63FEE372-2F13-45BF-8AEC-64D9B3A24DA9}" type="presOf" srcId="{48EA4CFC-0754-4EF4-B5D7-64E5608D8DCF}" destId="{38A3A656-7010-4C83-A09E-97FE37E30183}" srcOrd="0" destOrd="0" presId="urn:microsoft.com/office/officeart/2016/7/layout/LinearArrowProcessNumbered"/>
    <dgm:cxn modelId="{8563EE78-7EBF-4D45-98EA-75ED93325851}" srcId="{9CBCC3EA-A4BE-45A8-8983-B6A3649C2DD7}" destId="{C0404280-0E31-4A78-B6E8-B70F7A459372}" srcOrd="0" destOrd="0" parTransId="{3C6C0FDE-FE18-455E-8BBA-842A3B61F4C1}" sibTransId="{0B746719-9EE9-435C-88A1-7A7D431A06D9}"/>
    <dgm:cxn modelId="{A444A159-08C9-41D5-95CB-472B0004F267}" srcId="{9CBCC3EA-A4BE-45A8-8983-B6A3649C2DD7}" destId="{7D90A052-A7AB-4B63-B14A-FC964BFFBB72}" srcOrd="5" destOrd="0" parTransId="{38D35EE6-5833-4205-A688-D934555B4512}" sibTransId="{CFC8B775-A023-481B-BD2C-D7967D859E09}"/>
    <dgm:cxn modelId="{D8410B8F-2663-48C4-8C3D-ED7F3ABF19C7}" type="presOf" srcId="{0B746719-9EE9-435C-88A1-7A7D431A06D9}" destId="{13E6BD04-64A3-4D91-8465-0D2D0BEAC618}" srcOrd="0" destOrd="0" presId="urn:microsoft.com/office/officeart/2016/7/layout/LinearArrowProcessNumbered"/>
    <dgm:cxn modelId="{1DC45390-96AE-482F-B550-7DC6F35BB032}" srcId="{9CBCC3EA-A4BE-45A8-8983-B6A3649C2DD7}" destId="{121D4CF3-72C7-4D55-8856-C27B10BD1B24}" srcOrd="2" destOrd="0" parTransId="{6D8C4D57-047A-4FB3-9BF6-4789E2E6A513}" sibTransId="{04311860-8278-46B8-8844-3C1130E42175}"/>
    <dgm:cxn modelId="{23FEEF99-9613-416F-981D-38EDC0AEFAC0}" type="presOf" srcId="{CFC8B775-A023-481B-BD2C-D7967D859E09}" destId="{888A3CDC-12E1-4714-BC8D-2F27F930D48A}" srcOrd="0" destOrd="0" presId="urn:microsoft.com/office/officeart/2016/7/layout/LinearArrowProcessNumbered"/>
    <dgm:cxn modelId="{FF99189A-8E27-4ACA-9B2A-1CDAA8756183}" type="presOf" srcId="{8AEF055F-9C9B-402E-902C-643A13C6A1FA}" destId="{77F38D10-16BE-47A6-AA66-12E0109EF23B}" srcOrd="0" destOrd="0" presId="urn:microsoft.com/office/officeart/2016/7/layout/LinearArrowProcessNumbered"/>
    <dgm:cxn modelId="{07FF08AC-7D6F-49FD-99FC-7633000F8F19}" type="presOf" srcId="{CA2CF287-DC08-4A59-84F0-9B8F56010109}" destId="{062756AC-A5F0-4C61-AEFF-C7D6AF5577F3}" srcOrd="0" destOrd="0" presId="urn:microsoft.com/office/officeart/2016/7/layout/LinearArrowProcessNumbered"/>
    <dgm:cxn modelId="{78B871AD-1956-4468-BE1B-FC12F87E36D9}" type="presOf" srcId="{4BBC3FE5-93BC-4074-ABCF-26A348ABAA5A}" destId="{6B057564-A293-49CB-B4DD-375FB6AEC554}" srcOrd="0" destOrd="0" presId="urn:microsoft.com/office/officeart/2016/7/layout/LinearArrowProcessNumbered"/>
    <dgm:cxn modelId="{7C12CFAF-E1D8-41AC-9804-2D415BE99B6D}" srcId="{9CBCC3EA-A4BE-45A8-8983-B6A3649C2DD7}" destId="{385B4409-E443-4556-A20A-47804465068B}" srcOrd="9" destOrd="0" parTransId="{3F0CE3DB-A5A1-4A3E-9C1E-83EBB98E8D4D}" sibTransId="{CA2CF287-DC08-4A59-84F0-9B8F56010109}"/>
    <dgm:cxn modelId="{B90506BB-205D-4E1C-91E7-859C72D6D40A}" srcId="{9CBCC3EA-A4BE-45A8-8983-B6A3649C2DD7}" destId="{FCDDD3C5-025D-44A3-A822-FF7058A4D489}" srcOrd="4" destOrd="0" parTransId="{654F9ECE-3504-4ABC-846A-E8FAAA8E8622}" sibTransId="{7D172D2B-046A-487A-937D-5CC57275A950}"/>
    <dgm:cxn modelId="{AFBB23BE-02A9-46CA-84FC-A360A95854E2}" type="presOf" srcId="{7D172D2B-046A-487A-937D-5CC57275A950}" destId="{099144AB-2246-47B0-B77B-64189721B129}" srcOrd="0" destOrd="0" presId="urn:microsoft.com/office/officeart/2016/7/layout/LinearArrowProcessNumbered"/>
    <dgm:cxn modelId="{F17799C1-6FD2-4B11-BE6D-3673D25DE319}" type="presOf" srcId="{385B4409-E443-4556-A20A-47804465068B}" destId="{A33B2FB1-E272-4412-B657-46BB628F05A7}" srcOrd="0" destOrd="0" presId="urn:microsoft.com/office/officeart/2016/7/layout/LinearArrowProcessNumbered"/>
    <dgm:cxn modelId="{115EAFC3-8471-44E9-890E-851161FE34A5}" type="presOf" srcId="{3337F166-D4F8-4F8F-BDF4-07084C9EF4EE}" destId="{05FC4AF3-48AA-43D0-AF20-BFB83381C5C9}" srcOrd="0" destOrd="0" presId="urn:microsoft.com/office/officeart/2016/7/layout/LinearArrowProcessNumbered"/>
    <dgm:cxn modelId="{D705F8C3-C168-406B-B16B-6D96BCE347BA}" type="presOf" srcId="{A52FA82C-D237-4125-8E80-869799B4A4E9}" destId="{8C6519A7-79B2-4E82-9823-22CBB0CDB5B6}" srcOrd="0" destOrd="0" presId="urn:microsoft.com/office/officeart/2016/7/layout/LinearArrowProcessNumbered"/>
    <dgm:cxn modelId="{21B383CC-C151-40AF-AEB5-CA5E942F4D64}" type="presOf" srcId="{8C21EB18-66C6-41A0-B469-78C9D2F5272F}" destId="{2CD73882-4863-4ABD-8E7E-FAD39ABBAE7E}" srcOrd="0" destOrd="0" presId="urn:microsoft.com/office/officeart/2016/7/layout/LinearArrowProcessNumbered"/>
    <dgm:cxn modelId="{DAB4F0D4-257C-49D8-A1F5-4424621A44ED}" type="presOf" srcId="{04311860-8278-46B8-8844-3C1130E42175}" destId="{07F16BFC-EA4A-45B7-9299-4BD47FC0B473}" srcOrd="0" destOrd="0" presId="urn:microsoft.com/office/officeart/2016/7/layout/LinearArrowProcessNumbered"/>
    <dgm:cxn modelId="{E6FA0FD6-4D02-4499-9E66-876331C116E8}" type="presOf" srcId="{7D90A052-A7AB-4B63-B14A-FC964BFFBB72}" destId="{03974C4B-E295-42AE-9304-6686653FACDC}" srcOrd="0" destOrd="0" presId="urn:microsoft.com/office/officeart/2016/7/layout/LinearArrowProcessNumbered"/>
    <dgm:cxn modelId="{B58410DA-5854-40D6-8E69-F73BBF936227}" srcId="{9CBCC3EA-A4BE-45A8-8983-B6A3649C2DD7}" destId="{89DF3544-9ABE-4AC6-B625-1B4E41321FC3}" srcOrd="3" destOrd="0" parTransId="{E595903A-CAF9-4955-9C32-0BF87C086840}" sibTransId="{4BBC3FE5-93BC-4074-ABCF-26A348ABAA5A}"/>
    <dgm:cxn modelId="{BF57A8E0-C169-4B54-864E-294DFC407A04}" type="presOf" srcId="{1118696A-66B0-4CC9-9256-475947A4DE58}" destId="{C9B865F7-5086-4ADB-A469-D93806148571}" srcOrd="0" destOrd="0" presId="urn:microsoft.com/office/officeart/2016/7/layout/LinearArrowProcessNumbered"/>
    <dgm:cxn modelId="{ED8036F7-6669-4ABF-8FDE-DD7A08587434}" type="presOf" srcId="{89DF3544-9ABE-4AC6-B625-1B4E41321FC3}" destId="{65AB768D-C047-453C-847A-B39997D7C777}" srcOrd="0" destOrd="0" presId="urn:microsoft.com/office/officeart/2016/7/layout/LinearArrowProcessNumbered"/>
    <dgm:cxn modelId="{DCE195F9-8C10-4705-AF4A-BFE3C5A03D0D}" type="presOf" srcId="{C0404280-0E31-4A78-B6E8-B70F7A459372}" destId="{4822CF8A-E4D8-4A69-B9A2-FA9194E68E1F}" srcOrd="0" destOrd="0" presId="urn:microsoft.com/office/officeart/2016/7/layout/LinearArrowProcessNumbered"/>
    <dgm:cxn modelId="{ECA77AFD-DA9F-4DAA-BF03-3C67757289AA}" type="presParOf" srcId="{BEE43452-0AC4-4838-964A-B75956DDD413}" destId="{E496460B-F64B-41B6-A008-F78E403D58F3}" srcOrd="0" destOrd="0" presId="urn:microsoft.com/office/officeart/2016/7/layout/LinearArrowProcessNumbered"/>
    <dgm:cxn modelId="{D718AD1C-7221-42BC-8C17-860A904EC042}" type="presParOf" srcId="{E496460B-F64B-41B6-A008-F78E403D58F3}" destId="{4D940295-D1EE-4852-82FF-53FCEE39355C}" srcOrd="0" destOrd="0" presId="urn:microsoft.com/office/officeart/2016/7/layout/LinearArrowProcessNumbered"/>
    <dgm:cxn modelId="{D4FC5406-BFC3-40A8-B3CA-39D1E46E3610}" type="presParOf" srcId="{E496460B-F64B-41B6-A008-F78E403D58F3}" destId="{DEA3253A-9BC3-4141-983F-036BD58471A6}" srcOrd="1" destOrd="0" presId="urn:microsoft.com/office/officeart/2016/7/layout/LinearArrowProcessNumbered"/>
    <dgm:cxn modelId="{DDDAB2A6-C069-4A82-857B-5DCD10394AF5}" type="presParOf" srcId="{DEA3253A-9BC3-4141-983F-036BD58471A6}" destId="{A7966FAA-DB89-4402-82AC-FE10A0E29AF5}" srcOrd="0" destOrd="0" presId="urn:microsoft.com/office/officeart/2016/7/layout/LinearArrowProcessNumbered"/>
    <dgm:cxn modelId="{1B8036B5-9AEC-4131-95CB-0F08DACCA034}" type="presParOf" srcId="{DEA3253A-9BC3-4141-983F-036BD58471A6}" destId="{CFF0CBA7-12CE-41D1-933F-5A7248C67AC9}" srcOrd="1" destOrd="0" presId="urn:microsoft.com/office/officeart/2016/7/layout/LinearArrowProcessNumbered"/>
    <dgm:cxn modelId="{035E7992-25E9-4D2E-A37E-3D694F872E8D}" type="presParOf" srcId="{DEA3253A-9BC3-4141-983F-036BD58471A6}" destId="{13E6BD04-64A3-4D91-8465-0D2D0BEAC618}" srcOrd="2" destOrd="0" presId="urn:microsoft.com/office/officeart/2016/7/layout/LinearArrowProcessNumbered"/>
    <dgm:cxn modelId="{5D60A707-5E59-4A6E-BCB9-1FC7D6A95A69}" type="presParOf" srcId="{DEA3253A-9BC3-4141-983F-036BD58471A6}" destId="{A08CB0DF-39AC-4880-BEC5-30A624474603}" srcOrd="3" destOrd="0" presId="urn:microsoft.com/office/officeart/2016/7/layout/LinearArrowProcessNumbered"/>
    <dgm:cxn modelId="{439BFC3B-D384-47D1-AF27-25FB328F1EC2}" type="presParOf" srcId="{E496460B-F64B-41B6-A008-F78E403D58F3}" destId="{4822CF8A-E4D8-4A69-B9A2-FA9194E68E1F}" srcOrd="2" destOrd="0" presId="urn:microsoft.com/office/officeart/2016/7/layout/LinearArrowProcessNumbered"/>
    <dgm:cxn modelId="{8547DAFF-6ECE-42ED-A123-16648153C91E}" type="presParOf" srcId="{BEE43452-0AC4-4838-964A-B75956DDD413}" destId="{0AA6DF7D-1B24-4A42-B2B7-206C65B11332}" srcOrd="1" destOrd="0" presId="urn:microsoft.com/office/officeart/2016/7/layout/LinearArrowProcessNumbered"/>
    <dgm:cxn modelId="{BE6D8FA2-AF49-43AC-9DB5-12C37BC5F808}" type="presParOf" srcId="{BEE43452-0AC4-4838-964A-B75956DDD413}" destId="{51D9A592-8C28-4384-9852-665E10590CA0}" srcOrd="2" destOrd="0" presId="urn:microsoft.com/office/officeart/2016/7/layout/LinearArrowProcessNumbered"/>
    <dgm:cxn modelId="{AB89A84F-FA53-44CF-B2C4-6E133A6086CE}" type="presParOf" srcId="{51D9A592-8C28-4384-9852-665E10590CA0}" destId="{F993D335-674F-484C-8ECB-15D29AA2F9D8}" srcOrd="0" destOrd="0" presId="urn:microsoft.com/office/officeart/2016/7/layout/LinearArrowProcessNumbered"/>
    <dgm:cxn modelId="{33F6D4B7-DFA9-4741-A165-0B58ED168180}" type="presParOf" srcId="{51D9A592-8C28-4384-9852-665E10590CA0}" destId="{91EEBB3A-D357-49D2-A4C0-1F00D5B32CB3}" srcOrd="1" destOrd="0" presId="urn:microsoft.com/office/officeart/2016/7/layout/LinearArrowProcessNumbered"/>
    <dgm:cxn modelId="{207571F4-AA91-4D30-9E0C-D884DF2D3F54}" type="presParOf" srcId="{91EEBB3A-D357-49D2-A4C0-1F00D5B32CB3}" destId="{0CA73A78-475D-4EAF-ABD6-66C8E8441BCD}" srcOrd="0" destOrd="0" presId="urn:microsoft.com/office/officeart/2016/7/layout/LinearArrowProcessNumbered"/>
    <dgm:cxn modelId="{3E06196A-B443-4D5B-A2C3-7A5D604EEB68}" type="presParOf" srcId="{91EEBB3A-D357-49D2-A4C0-1F00D5B32CB3}" destId="{EE169094-F636-464E-9749-1F31E01F9E91}" srcOrd="1" destOrd="0" presId="urn:microsoft.com/office/officeart/2016/7/layout/LinearArrowProcessNumbered"/>
    <dgm:cxn modelId="{75A0AF24-B75E-4382-84BD-C1A0BF316457}" type="presParOf" srcId="{91EEBB3A-D357-49D2-A4C0-1F00D5B32CB3}" destId="{8C6519A7-79B2-4E82-9823-22CBB0CDB5B6}" srcOrd="2" destOrd="0" presId="urn:microsoft.com/office/officeart/2016/7/layout/LinearArrowProcessNumbered"/>
    <dgm:cxn modelId="{0F4916E2-62B3-431C-923D-5E29F97CCC52}" type="presParOf" srcId="{91EEBB3A-D357-49D2-A4C0-1F00D5B32CB3}" destId="{C5E760C7-A0F0-4809-886A-DBEFE102B905}" srcOrd="3" destOrd="0" presId="urn:microsoft.com/office/officeart/2016/7/layout/LinearArrowProcessNumbered"/>
    <dgm:cxn modelId="{C1A31F15-D826-47CC-81B9-718625C6E8DB}" type="presParOf" srcId="{51D9A592-8C28-4384-9852-665E10590CA0}" destId="{77F38D10-16BE-47A6-AA66-12E0109EF23B}" srcOrd="2" destOrd="0" presId="urn:microsoft.com/office/officeart/2016/7/layout/LinearArrowProcessNumbered"/>
    <dgm:cxn modelId="{697910C4-3F5E-47AE-B152-318F216ED5AD}" type="presParOf" srcId="{BEE43452-0AC4-4838-964A-B75956DDD413}" destId="{A78E46E2-77E8-4EAE-94D8-2680B99E35E0}" srcOrd="3" destOrd="0" presId="urn:microsoft.com/office/officeart/2016/7/layout/LinearArrowProcessNumbered"/>
    <dgm:cxn modelId="{0651328B-D9D6-46DE-9614-C8E7E768ACF8}" type="presParOf" srcId="{BEE43452-0AC4-4838-964A-B75956DDD413}" destId="{F76B599A-C613-4C0B-B01B-21B737168B4C}" srcOrd="4" destOrd="0" presId="urn:microsoft.com/office/officeart/2016/7/layout/LinearArrowProcessNumbered"/>
    <dgm:cxn modelId="{8EC1C78B-34CD-495E-AC37-8F80AA912F1C}" type="presParOf" srcId="{F76B599A-C613-4C0B-B01B-21B737168B4C}" destId="{1EA13881-4382-4BB4-926F-A66AC48A4B22}" srcOrd="0" destOrd="0" presId="urn:microsoft.com/office/officeart/2016/7/layout/LinearArrowProcessNumbered"/>
    <dgm:cxn modelId="{6144EFED-478A-4AF0-9D1D-B88FB5148721}" type="presParOf" srcId="{F76B599A-C613-4C0B-B01B-21B737168B4C}" destId="{55E88C68-839F-4104-B6BF-C3CEF88B334A}" srcOrd="1" destOrd="0" presId="urn:microsoft.com/office/officeart/2016/7/layout/LinearArrowProcessNumbered"/>
    <dgm:cxn modelId="{671F33E0-7C0C-449E-92C6-1A4C16C032C1}" type="presParOf" srcId="{55E88C68-839F-4104-B6BF-C3CEF88B334A}" destId="{06B91C39-7DD5-469F-A986-9201F6D2308B}" srcOrd="0" destOrd="0" presId="urn:microsoft.com/office/officeart/2016/7/layout/LinearArrowProcessNumbered"/>
    <dgm:cxn modelId="{A2A5F53E-FF32-47E1-AF15-631BC991AADD}" type="presParOf" srcId="{55E88C68-839F-4104-B6BF-C3CEF88B334A}" destId="{D7C6616E-FDDC-4350-82BE-25168FF9C2CA}" srcOrd="1" destOrd="0" presId="urn:microsoft.com/office/officeart/2016/7/layout/LinearArrowProcessNumbered"/>
    <dgm:cxn modelId="{EBB3FF76-F932-4069-91EB-7BF25D4BE5B7}" type="presParOf" srcId="{55E88C68-839F-4104-B6BF-C3CEF88B334A}" destId="{07F16BFC-EA4A-45B7-9299-4BD47FC0B473}" srcOrd="2" destOrd="0" presId="urn:microsoft.com/office/officeart/2016/7/layout/LinearArrowProcessNumbered"/>
    <dgm:cxn modelId="{17F1A343-9F4F-4B14-962F-4C9CB1A3A930}" type="presParOf" srcId="{55E88C68-839F-4104-B6BF-C3CEF88B334A}" destId="{7198B526-78D3-4756-AA74-A134404D67A2}" srcOrd="3" destOrd="0" presId="urn:microsoft.com/office/officeart/2016/7/layout/LinearArrowProcessNumbered"/>
    <dgm:cxn modelId="{64724B9E-5986-49B4-816E-42666E1B6BAB}" type="presParOf" srcId="{F76B599A-C613-4C0B-B01B-21B737168B4C}" destId="{DC0E876C-1BB8-4947-A0AB-D27A3FF8C844}" srcOrd="2" destOrd="0" presId="urn:microsoft.com/office/officeart/2016/7/layout/LinearArrowProcessNumbered"/>
    <dgm:cxn modelId="{151ACB02-F3FD-4EBC-A99E-7D7A2B137BBA}" type="presParOf" srcId="{BEE43452-0AC4-4838-964A-B75956DDD413}" destId="{683C56C0-B30E-46F1-BB42-2ADB45E57630}" srcOrd="5" destOrd="0" presId="urn:microsoft.com/office/officeart/2016/7/layout/LinearArrowProcessNumbered"/>
    <dgm:cxn modelId="{F200336A-2AE3-49B7-B06F-0BE11B337EAF}" type="presParOf" srcId="{BEE43452-0AC4-4838-964A-B75956DDD413}" destId="{B1F9AF3A-6040-4B2E-B55C-0C67F31B9BDB}" srcOrd="6" destOrd="0" presId="urn:microsoft.com/office/officeart/2016/7/layout/LinearArrowProcessNumbered"/>
    <dgm:cxn modelId="{4E33C6D6-C5EE-4970-AF6C-E97926C79C9A}" type="presParOf" srcId="{B1F9AF3A-6040-4B2E-B55C-0C67F31B9BDB}" destId="{BBD0544B-168F-44D8-95D5-831B41B8B7BC}" srcOrd="0" destOrd="0" presId="urn:microsoft.com/office/officeart/2016/7/layout/LinearArrowProcessNumbered"/>
    <dgm:cxn modelId="{B76F2EBE-C567-4BC4-9D95-A15D5F8C52F1}" type="presParOf" srcId="{B1F9AF3A-6040-4B2E-B55C-0C67F31B9BDB}" destId="{336EEBD2-2726-4036-BEDE-56544EB84D10}" srcOrd="1" destOrd="0" presId="urn:microsoft.com/office/officeart/2016/7/layout/LinearArrowProcessNumbered"/>
    <dgm:cxn modelId="{3E0561F4-1A41-4892-BAE7-B15F4EC27D3B}" type="presParOf" srcId="{336EEBD2-2726-4036-BEDE-56544EB84D10}" destId="{1D1192F6-BF03-40EF-A8FF-8CC25FC56EA2}" srcOrd="0" destOrd="0" presId="urn:microsoft.com/office/officeart/2016/7/layout/LinearArrowProcessNumbered"/>
    <dgm:cxn modelId="{414E9D1A-9E03-4867-B93A-2233C897C4B1}" type="presParOf" srcId="{336EEBD2-2726-4036-BEDE-56544EB84D10}" destId="{B965989A-428A-4303-A6F3-02EA3B478515}" srcOrd="1" destOrd="0" presId="urn:microsoft.com/office/officeart/2016/7/layout/LinearArrowProcessNumbered"/>
    <dgm:cxn modelId="{B638B58B-77E6-44A2-B77F-953BAB331C70}" type="presParOf" srcId="{336EEBD2-2726-4036-BEDE-56544EB84D10}" destId="{6B057564-A293-49CB-B4DD-375FB6AEC554}" srcOrd="2" destOrd="0" presId="urn:microsoft.com/office/officeart/2016/7/layout/LinearArrowProcessNumbered"/>
    <dgm:cxn modelId="{E6A08CE6-3091-4F11-824C-B59D48B1868E}" type="presParOf" srcId="{336EEBD2-2726-4036-BEDE-56544EB84D10}" destId="{C62A1083-FD8A-4558-BC00-E3CE330E301B}" srcOrd="3" destOrd="0" presId="urn:microsoft.com/office/officeart/2016/7/layout/LinearArrowProcessNumbered"/>
    <dgm:cxn modelId="{1F1A7E4F-32CF-405E-A6D7-1F11CFB7B0FC}" type="presParOf" srcId="{B1F9AF3A-6040-4B2E-B55C-0C67F31B9BDB}" destId="{65AB768D-C047-453C-847A-B39997D7C777}" srcOrd="2" destOrd="0" presId="urn:microsoft.com/office/officeart/2016/7/layout/LinearArrowProcessNumbered"/>
    <dgm:cxn modelId="{DD54BD74-073F-4D29-91D1-36CB32384C5C}" type="presParOf" srcId="{BEE43452-0AC4-4838-964A-B75956DDD413}" destId="{1174B092-F840-4AB5-88E8-06E96A0BC248}" srcOrd="7" destOrd="0" presId="urn:microsoft.com/office/officeart/2016/7/layout/LinearArrowProcessNumbered"/>
    <dgm:cxn modelId="{689A1B2A-2F52-4B9A-AE25-53C3C702288F}" type="presParOf" srcId="{BEE43452-0AC4-4838-964A-B75956DDD413}" destId="{C5629F10-37B2-4610-9E71-8B4F6361F184}" srcOrd="8" destOrd="0" presId="urn:microsoft.com/office/officeart/2016/7/layout/LinearArrowProcessNumbered"/>
    <dgm:cxn modelId="{D04D585C-DDC2-49D0-9373-F4AA53981F1E}" type="presParOf" srcId="{C5629F10-37B2-4610-9E71-8B4F6361F184}" destId="{98FA5572-B7A9-4F99-AC93-D5879B5C87EF}" srcOrd="0" destOrd="0" presId="urn:microsoft.com/office/officeart/2016/7/layout/LinearArrowProcessNumbered"/>
    <dgm:cxn modelId="{03F75A98-6805-4D92-B039-E301F96973CF}" type="presParOf" srcId="{C5629F10-37B2-4610-9E71-8B4F6361F184}" destId="{4DE60F01-8057-427B-83D9-F6AA501102C3}" srcOrd="1" destOrd="0" presId="urn:microsoft.com/office/officeart/2016/7/layout/LinearArrowProcessNumbered"/>
    <dgm:cxn modelId="{DDB5CB7B-4D09-49A5-AAC7-7957DEC2C045}" type="presParOf" srcId="{4DE60F01-8057-427B-83D9-F6AA501102C3}" destId="{57B09EE2-5306-4108-9264-499A6A22C06C}" srcOrd="0" destOrd="0" presId="urn:microsoft.com/office/officeart/2016/7/layout/LinearArrowProcessNumbered"/>
    <dgm:cxn modelId="{747A1051-36A7-44CE-83E7-8205B45ABF20}" type="presParOf" srcId="{4DE60F01-8057-427B-83D9-F6AA501102C3}" destId="{A6F1C276-6525-4BA1-A518-D9905FD8DB03}" srcOrd="1" destOrd="0" presId="urn:microsoft.com/office/officeart/2016/7/layout/LinearArrowProcessNumbered"/>
    <dgm:cxn modelId="{B2D21590-70EF-4B6A-9311-986625E40F3F}" type="presParOf" srcId="{4DE60F01-8057-427B-83D9-F6AA501102C3}" destId="{099144AB-2246-47B0-B77B-64189721B129}" srcOrd="2" destOrd="0" presId="urn:microsoft.com/office/officeart/2016/7/layout/LinearArrowProcessNumbered"/>
    <dgm:cxn modelId="{69CFAEA6-60F1-4BF9-968B-17A1A9A1B778}" type="presParOf" srcId="{4DE60F01-8057-427B-83D9-F6AA501102C3}" destId="{BCBB74C2-4541-4D96-AF1E-3EB91FEB99DF}" srcOrd="3" destOrd="0" presId="urn:microsoft.com/office/officeart/2016/7/layout/LinearArrowProcessNumbered"/>
    <dgm:cxn modelId="{483D133F-45D7-4D58-8835-E9EA9A35A770}" type="presParOf" srcId="{C5629F10-37B2-4610-9E71-8B4F6361F184}" destId="{CC9B1C8A-77FB-4A84-84FA-ADA768EA54E3}" srcOrd="2" destOrd="0" presId="urn:microsoft.com/office/officeart/2016/7/layout/LinearArrowProcessNumbered"/>
    <dgm:cxn modelId="{821DEC34-6A2D-4EA3-9E50-E3FC85097831}" type="presParOf" srcId="{BEE43452-0AC4-4838-964A-B75956DDD413}" destId="{9F2199A1-B866-41A7-8180-F798B3D3373B}" srcOrd="9" destOrd="0" presId="urn:microsoft.com/office/officeart/2016/7/layout/LinearArrowProcessNumbered"/>
    <dgm:cxn modelId="{2C27EFA1-A231-4668-A9C6-D68631838955}" type="presParOf" srcId="{BEE43452-0AC4-4838-964A-B75956DDD413}" destId="{00F3D4FB-3F94-4DB7-B735-B2C3707236D1}" srcOrd="10" destOrd="0" presId="urn:microsoft.com/office/officeart/2016/7/layout/LinearArrowProcessNumbered"/>
    <dgm:cxn modelId="{136EE3A7-85C4-4191-BC2F-6857FA6E3E1E}" type="presParOf" srcId="{00F3D4FB-3F94-4DB7-B735-B2C3707236D1}" destId="{C218472D-70F4-4D78-86C7-5AD12AF1BB81}" srcOrd="0" destOrd="0" presId="urn:microsoft.com/office/officeart/2016/7/layout/LinearArrowProcessNumbered"/>
    <dgm:cxn modelId="{782B4DFC-3B3D-467B-B18F-EDFED24804B7}" type="presParOf" srcId="{00F3D4FB-3F94-4DB7-B735-B2C3707236D1}" destId="{24914060-949F-4499-8DB2-09A415043F09}" srcOrd="1" destOrd="0" presId="urn:microsoft.com/office/officeart/2016/7/layout/LinearArrowProcessNumbered"/>
    <dgm:cxn modelId="{9E13D411-0B75-435A-A4A0-2588BBE2BFFD}" type="presParOf" srcId="{24914060-949F-4499-8DB2-09A415043F09}" destId="{33B7D507-991D-4904-8099-B7A211416707}" srcOrd="0" destOrd="0" presId="urn:microsoft.com/office/officeart/2016/7/layout/LinearArrowProcessNumbered"/>
    <dgm:cxn modelId="{52CA5DB8-8952-4E9D-8D00-EBD1C6D9E8D7}" type="presParOf" srcId="{24914060-949F-4499-8DB2-09A415043F09}" destId="{AA067105-D30B-4319-8849-326ECE71C0D1}" srcOrd="1" destOrd="0" presId="urn:microsoft.com/office/officeart/2016/7/layout/LinearArrowProcessNumbered"/>
    <dgm:cxn modelId="{CDBA5523-2862-4897-9826-DDA4A333F63F}" type="presParOf" srcId="{24914060-949F-4499-8DB2-09A415043F09}" destId="{888A3CDC-12E1-4714-BC8D-2F27F930D48A}" srcOrd="2" destOrd="0" presId="urn:microsoft.com/office/officeart/2016/7/layout/LinearArrowProcessNumbered"/>
    <dgm:cxn modelId="{3A6FF07C-8D47-444A-B33B-D7D6BAE69076}" type="presParOf" srcId="{24914060-949F-4499-8DB2-09A415043F09}" destId="{60ACC683-878A-426F-A876-BAC23A168FCA}" srcOrd="3" destOrd="0" presId="urn:microsoft.com/office/officeart/2016/7/layout/LinearArrowProcessNumbered"/>
    <dgm:cxn modelId="{EF114888-7BC3-4EEE-BF0E-06E3142FE2FC}" type="presParOf" srcId="{00F3D4FB-3F94-4DB7-B735-B2C3707236D1}" destId="{03974C4B-E295-42AE-9304-6686653FACDC}" srcOrd="2" destOrd="0" presId="urn:microsoft.com/office/officeart/2016/7/layout/LinearArrowProcessNumbered"/>
    <dgm:cxn modelId="{7F095B78-28B7-4098-A907-D7C0D7E21EC4}" type="presParOf" srcId="{BEE43452-0AC4-4838-964A-B75956DDD413}" destId="{DAB69449-4F32-46C9-B60D-8F6551DD442F}" srcOrd="11" destOrd="0" presId="urn:microsoft.com/office/officeart/2016/7/layout/LinearArrowProcessNumbered"/>
    <dgm:cxn modelId="{10013B54-88CF-4AB8-A771-ED92BAFB4C35}" type="presParOf" srcId="{BEE43452-0AC4-4838-964A-B75956DDD413}" destId="{F6335A15-9423-4CEA-8E94-C3406CB02476}" srcOrd="12" destOrd="0" presId="urn:microsoft.com/office/officeart/2016/7/layout/LinearArrowProcessNumbered"/>
    <dgm:cxn modelId="{8F4F952C-76AC-4FF6-B42E-DD313B83C361}" type="presParOf" srcId="{F6335A15-9423-4CEA-8E94-C3406CB02476}" destId="{C8773F59-C80B-4525-A653-A0D917E35666}" srcOrd="0" destOrd="0" presId="urn:microsoft.com/office/officeart/2016/7/layout/LinearArrowProcessNumbered"/>
    <dgm:cxn modelId="{51F1800B-86B8-4A47-B146-C9BA1ECB1749}" type="presParOf" srcId="{F6335A15-9423-4CEA-8E94-C3406CB02476}" destId="{DDA49340-75B1-4F30-A469-9155A392D5A0}" srcOrd="1" destOrd="0" presId="urn:microsoft.com/office/officeart/2016/7/layout/LinearArrowProcessNumbered"/>
    <dgm:cxn modelId="{CD412CAD-682F-48F8-8251-7ED4633DE223}" type="presParOf" srcId="{DDA49340-75B1-4F30-A469-9155A392D5A0}" destId="{2F6E32EB-FB4F-4803-A2C1-9CBB8A77D56C}" srcOrd="0" destOrd="0" presId="urn:microsoft.com/office/officeart/2016/7/layout/LinearArrowProcessNumbered"/>
    <dgm:cxn modelId="{B120F55C-73C4-4FB1-8EB7-A2D42DFB741F}" type="presParOf" srcId="{DDA49340-75B1-4F30-A469-9155A392D5A0}" destId="{A67B4139-2AD5-4258-B709-3EB0FAE49134}" srcOrd="1" destOrd="0" presId="urn:microsoft.com/office/officeart/2016/7/layout/LinearArrowProcessNumbered"/>
    <dgm:cxn modelId="{4D995485-6EEF-4822-B47C-0B5B38F21EDB}" type="presParOf" srcId="{DDA49340-75B1-4F30-A469-9155A392D5A0}" destId="{3E84BE7B-E5F2-4802-B9AC-9A2B86CB6C85}" srcOrd="2" destOrd="0" presId="urn:microsoft.com/office/officeart/2016/7/layout/LinearArrowProcessNumbered"/>
    <dgm:cxn modelId="{4EAB6CE2-9376-4BF9-A5DB-2630E5BADED0}" type="presParOf" srcId="{DDA49340-75B1-4F30-A469-9155A392D5A0}" destId="{FC816626-7432-4C0F-8671-EE795EA8B6F7}" srcOrd="3" destOrd="0" presId="urn:microsoft.com/office/officeart/2016/7/layout/LinearArrowProcessNumbered"/>
    <dgm:cxn modelId="{E722406F-DA10-42E2-B91A-C155672D74BF}" type="presParOf" srcId="{F6335A15-9423-4CEA-8E94-C3406CB02476}" destId="{05FC4AF3-48AA-43D0-AF20-BFB83381C5C9}" srcOrd="2" destOrd="0" presId="urn:microsoft.com/office/officeart/2016/7/layout/LinearArrowProcessNumbered"/>
    <dgm:cxn modelId="{F0315660-8DFE-4F69-A175-8FB39FD448A8}" type="presParOf" srcId="{BEE43452-0AC4-4838-964A-B75956DDD413}" destId="{982D8031-08C1-4424-B487-3D910899662C}" srcOrd="13" destOrd="0" presId="urn:microsoft.com/office/officeart/2016/7/layout/LinearArrowProcessNumbered"/>
    <dgm:cxn modelId="{4EC0551F-5E3D-4496-BDC0-2550DDCD641D}" type="presParOf" srcId="{BEE43452-0AC4-4838-964A-B75956DDD413}" destId="{08FAA557-1C88-4DA0-B6AE-C8882162FDE0}" srcOrd="14" destOrd="0" presId="urn:microsoft.com/office/officeart/2016/7/layout/LinearArrowProcessNumbered"/>
    <dgm:cxn modelId="{58206D31-A90A-42A9-9AE2-F50E59A15EB4}" type="presParOf" srcId="{08FAA557-1C88-4DA0-B6AE-C8882162FDE0}" destId="{FD96687C-F519-4586-955C-24E099F09240}" srcOrd="0" destOrd="0" presId="urn:microsoft.com/office/officeart/2016/7/layout/LinearArrowProcessNumbered"/>
    <dgm:cxn modelId="{6DDF2634-9052-478F-9733-FCFDE5238B3E}" type="presParOf" srcId="{08FAA557-1C88-4DA0-B6AE-C8882162FDE0}" destId="{618E8BEC-F996-41E8-88A7-55D40FBFD8D4}" srcOrd="1" destOrd="0" presId="urn:microsoft.com/office/officeart/2016/7/layout/LinearArrowProcessNumbered"/>
    <dgm:cxn modelId="{3E6E37F9-1107-4655-835D-2FF08E49427D}" type="presParOf" srcId="{618E8BEC-F996-41E8-88A7-55D40FBFD8D4}" destId="{4681354F-D265-4C60-A567-328E39E1748E}" srcOrd="0" destOrd="0" presId="urn:microsoft.com/office/officeart/2016/7/layout/LinearArrowProcessNumbered"/>
    <dgm:cxn modelId="{DD17EED4-FEE3-480C-BB91-0F7B1F746FD6}" type="presParOf" srcId="{618E8BEC-F996-41E8-88A7-55D40FBFD8D4}" destId="{3599FB58-D920-4784-AC7C-C8C345EC0603}" srcOrd="1" destOrd="0" presId="urn:microsoft.com/office/officeart/2016/7/layout/LinearArrowProcessNumbered"/>
    <dgm:cxn modelId="{18729064-53AA-41F4-A22C-0C5FFBD55683}" type="presParOf" srcId="{618E8BEC-F996-41E8-88A7-55D40FBFD8D4}" destId="{38A3A656-7010-4C83-A09E-97FE37E30183}" srcOrd="2" destOrd="0" presId="urn:microsoft.com/office/officeart/2016/7/layout/LinearArrowProcessNumbered"/>
    <dgm:cxn modelId="{7A1609F9-074A-4719-9362-BB7B21E328D7}" type="presParOf" srcId="{618E8BEC-F996-41E8-88A7-55D40FBFD8D4}" destId="{95DF4EED-F121-414D-A4F6-D472FD10C382}" srcOrd="3" destOrd="0" presId="urn:microsoft.com/office/officeart/2016/7/layout/LinearArrowProcessNumbered"/>
    <dgm:cxn modelId="{2F1C1E24-1329-406A-B3C2-F42F18BC06F4}" type="presParOf" srcId="{08FAA557-1C88-4DA0-B6AE-C8882162FDE0}" destId="{2CD73882-4863-4ABD-8E7E-FAD39ABBAE7E}" srcOrd="2" destOrd="0" presId="urn:microsoft.com/office/officeart/2016/7/layout/LinearArrowProcessNumbered"/>
    <dgm:cxn modelId="{79CCD8A7-E30B-4166-9724-9BDFF0C95816}" type="presParOf" srcId="{BEE43452-0AC4-4838-964A-B75956DDD413}" destId="{9A9554E4-47DD-4FC3-9EF4-9098D3D25FE0}" srcOrd="15" destOrd="0" presId="urn:microsoft.com/office/officeart/2016/7/layout/LinearArrowProcessNumbered"/>
    <dgm:cxn modelId="{2EBF05F5-EF30-4175-885D-3481ED590B2F}" type="presParOf" srcId="{BEE43452-0AC4-4838-964A-B75956DDD413}" destId="{BBD76DCF-E1E0-4D25-84AD-5C75D4512605}" srcOrd="16" destOrd="0" presId="urn:microsoft.com/office/officeart/2016/7/layout/LinearArrowProcessNumbered"/>
    <dgm:cxn modelId="{F1251C6D-B0D3-42FE-8EFF-A905392B8DE1}" type="presParOf" srcId="{BBD76DCF-E1E0-4D25-84AD-5C75D4512605}" destId="{0A957E33-CD49-479A-824B-7D7C669459B4}" srcOrd="0" destOrd="0" presId="urn:microsoft.com/office/officeart/2016/7/layout/LinearArrowProcessNumbered"/>
    <dgm:cxn modelId="{647C952B-FD52-4361-B09E-3092EBBE770E}" type="presParOf" srcId="{BBD76DCF-E1E0-4D25-84AD-5C75D4512605}" destId="{0C772032-1C18-495C-BD41-40DFD2819830}" srcOrd="1" destOrd="0" presId="urn:microsoft.com/office/officeart/2016/7/layout/LinearArrowProcessNumbered"/>
    <dgm:cxn modelId="{6D9F7C00-E981-42C3-A9AD-D2B874F739EF}" type="presParOf" srcId="{0C772032-1C18-495C-BD41-40DFD2819830}" destId="{7D7ABEAE-09AC-475D-A95E-A7BE4F800873}" srcOrd="0" destOrd="0" presId="urn:microsoft.com/office/officeart/2016/7/layout/LinearArrowProcessNumbered"/>
    <dgm:cxn modelId="{7EE64C73-A272-4BAB-88FD-780F1820E1D0}" type="presParOf" srcId="{0C772032-1C18-495C-BD41-40DFD2819830}" destId="{55A5FEA8-FF19-4EF2-8E32-AEB969C94D52}" srcOrd="1" destOrd="0" presId="urn:microsoft.com/office/officeart/2016/7/layout/LinearArrowProcessNumbered"/>
    <dgm:cxn modelId="{F10A383B-DE51-49BC-A95B-08A4C1BA0B3A}" type="presParOf" srcId="{0C772032-1C18-495C-BD41-40DFD2819830}" destId="{C9B865F7-5086-4ADB-A469-D93806148571}" srcOrd="2" destOrd="0" presId="urn:microsoft.com/office/officeart/2016/7/layout/LinearArrowProcessNumbered"/>
    <dgm:cxn modelId="{FC3010A9-EB27-4166-9E4B-E51E15E324F7}" type="presParOf" srcId="{0C772032-1C18-495C-BD41-40DFD2819830}" destId="{1B425E56-A2FE-46B2-B636-B9DCCC6D2483}" srcOrd="3" destOrd="0" presId="urn:microsoft.com/office/officeart/2016/7/layout/LinearArrowProcessNumbered"/>
    <dgm:cxn modelId="{056E4CD6-73C7-4C35-9A77-BF9D002971B5}" type="presParOf" srcId="{BBD76DCF-E1E0-4D25-84AD-5C75D4512605}" destId="{C9D4A57F-5227-498C-AD1E-7A7C95430D99}" srcOrd="2" destOrd="0" presId="urn:microsoft.com/office/officeart/2016/7/layout/LinearArrowProcessNumbered"/>
    <dgm:cxn modelId="{83447E32-811F-4676-8D89-A2895F69E27B}" type="presParOf" srcId="{BEE43452-0AC4-4838-964A-B75956DDD413}" destId="{FB78BAF9-31B4-4AD0-B786-F016B38B6AF5}" srcOrd="17" destOrd="0" presId="urn:microsoft.com/office/officeart/2016/7/layout/LinearArrowProcessNumbered"/>
    <dgm:cxn modelId="{431A7CFC-7E38-4CEF-BBB3-CC823926BB3E}" type="presParOf" srcId="{BEE43452-0AC4-4838-964A-B75956DDD413}" destId="{01F732F3-3968-4EA4-BE2F-B7576D57E1F8}" srcOrd="18" destOrd="0" presId="urn:microsoft.com/office/officeart/2016/7/layout/LinearArrowProcessNumbered"/>
    <dgm:cxn modelId="{A6BCF89A-50AC-44D5-8BF2-A89CD9CA9D22}" type="presParOf" srcId="{01F732F3-3968-4EA4-BE2F-B7576D57E1F8}" destId="{B118A8F6-0337-41AE-91BF-A9E5B5AA88B4}" srcOrd="0" destOrd="0" presId="urn:microsoft.com/office/officeart/2016/7/layout/LinearArrowProcessNumbered"/>
    <dgm:cxn modelId="{8EE835E3-ABDD-4BFC-A285-1C846A80F485}" type="presParOf" srcId="{01F732F3-3968-4EA4-BE2F-B7576D57E1F8}" destId="{704FD963-2F6A-4109-879C-E3245FA78F96}" srcOrd="1" destOrd="0" presId="urn:microsoft.com/office/officeart/2016/7/layout/LinearArrowProcessNumbered"/>
    <dgm:cxn modelId="{6F7E85BC-5084-4B91-B7A8-8F35274348AB}" type="presParOf" srcId="{704FD963-2F6A-4109-879C-E3245FA78F96}" destId="{0EBA137D-E29F-4ACB-B6C3-DEA002D3C41F}" srcOrd="0" destOrd="0" presId="urn:microsoft.com/office/officeart/2016/7/layout/LinearArrowProcessNumbered"/>
    <dgm:cxn modelId="{FA08FE33-523A-4E2F-8479-EC729BB9C250}" type="presParOf" srcId="{704FD963-2F6A-4109-879C-E3245FA78F96}" destId="{6FFF0B8B-D27B-42EF-BA68-0EB75E4FC94B}" srcOrd="1" destOrd="0" presId="urn:microsoft.com/office/officeart/2016/7/layout/LinearArrowProcessNumbered"/>
    <dgm:cxn modelId="{8F7FADB7-33BB-4C17-91D9-ABA1774CC224}" type="presParOf" srcId="{704FD963-2F6A-4109-879C-E3245FA78F96}" destId="{062756AC-A5F0-4C61-AEFF-C7D6AF5577F3}" srcOrd="2" destOrd="0" presId="urn:microsoft.com/office/officeart/2016/7/layout/LinearArrowProcessNumbered"/>
    <dgm:cxn modelId="{9E72F95F-A271-455F-ADEA-5A983F9B3208}" type="presParOf" srcId="{704FD963-2F6A-4109-879C-E3245FA78F96}" destId="{4123744E-D89D-4F29-87F0-74F47039DB9F}" srcOrd="3" destOrd="0" presId="urn:microsoft.com/office/officeart/2016/7/layout/LinearArrowProcessNumbered"/>
    <dgm:cxn modelId="{2CB36AFB-5515-488E-9093-5C27593514CC}" type="presParOf" srcId="{01F732F3-3968-4EA4-BE2F-B7576D57E1F8}" destId="{A33B2FB1-E272-4412-B657-46BB628F05A7}"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BCC3EA-A4BE-45A8-8983-B6A3649C2DD7}" type="doc">
      <dgm:prSet loTypeId="urn:microsoft.com/office/officeart/2016/7/layout/LinearArrowProcessNumbered" loCatId="process" qsTypeId="urn:microsoft.com/office/officeart/2005/8/quickstyle/simple1" qsCatId="simple" csTypeId="urn:microsoft.com/office/officeart/2005/8/colors/colorful5" csCatId="colorful" phldr="1"/>
      <dgm:spPr/>
      <dgm:t>
        <a:bodyPr/>
        <a:lstStyle/>
        <a:p>
          <a:endParaRPr lang="en-US"/>
        </a:p>
      </dgm:t>
    </dgm:pt>
    <dgm:pt modelId="{C0404280-0E31-4A78-B6E8-B70F7A459372}">
      <dgm:prSet/>
      <dgm:spPr/>
      <dgm:t>
        <a:bodyPr/>
        <a:lstStyle/>
        <a:p>
          <a:r>
            <a:rPr lang="hr-HR" dirty="0"/>
            <a:t>Budi jasan i konkretan</a:t>
          </a:r>
          <a:endParaRPr lang="en-US" dirty="0"/>
        </a:p>
      </dgm:t>
    </dgm:pt>
    <dgm:pt modelId="{3C6C0FDE-FE18-455E-8BBA-842A3B61F4C1}" type="parTrans" cxnId="{8563EE78-7EBF-4D45-98EA-75ED93325851}">
      <dgm:prSet/>
      <dgm:spPr/>
      <dgm:t>
        <a:bodyPr/>
        <a:lstStyle/>
        <a:p>
          <a:endParaRPr lang="en-US"/>
        </a:p>
      </dgm:t>
    </dgm:pt>
    <dgm:pt modelId="{0B746719-9EE9-435C-88A1-7A7D431A06D9}" type="sibTrans" cxnId="{8563EE78-7EBF-4D45-98EA-75ED93325851}">
      <dgm:prSet phldrT="1" phldr="0"/>
      <dgm:spPr/>
      <dgm:t>
        <a:bodyPr/>
        <a:lstStyle/>
        <a:p>
          <a:r>
            <a:rPr lang="en-US"/>
            <a:t>1</a:t>
          </a:r>
        </a:p>
      </dgm:t>
    </dgm:pt>
    <dgm:pt modelId="{8AEF055F-9C9B-402E-902C-643A13C6A1FA}">
      <dgm:prSet/>
      <dgm:spPr/>
      <dgm:t>
        <a:bodyPr/>
        <a:lstStyle/>
        <a:p>
          <a:r>
            <a:rPr lang="hr-HR" dirty="0"/>
            <a:t>Daj kontekst</a:t>
          </a:r>
          <a:endParaRPr lang="en-US" dirty="0"/>
        </a:p>
      </dgm:t>
    </dgm:pt>
    <dgm:pt modelId="{5B0027B5-E71C-4CDD-B8D6-A081A153DC78}" type="parTrans" cxnId="{223F133F-12EE-4B68-B253-468C865D0CA3}">
      <dgm:prSet/>
      <dgm:spPr/>
      <dgm:t>
        <a:bodyPr/>
        <a:lstStyle/>
        <a:p>
          <a:endParaRPr lang="en-US"/>
        </a:p>
      </dgm:t>
    </dgm:pt>
    <dgm:pt modelId="{A52FA82C-D237-4125-8E80-869799B4A4E9}" type="sibTrans" cxnId="{223F133F-12EE-4B68-B253-468C865D0CA3}">
      <dgm:prSet phldrT="2" phldr="0"/>
      <dgm:spPr/>
      <dgm:t>
        <a:bodyPr/>
        <a:lstStyle/>
        <a:p>
          <a:r>
            <a:rPr lang="en-US"/>
            <a:t>2</a:t>
          </a:r>
        </a:p>
      </dgm:t>
    </dgm:pt>
    <dgm:pt modelId="{121D4CF3-72C7-4D55-8856-C27B10BD1B24}">
      <dgm:prSet custT="1"/>
      <dgm:spPr/>
      <dgm:t>
        <a:bodyPr/>
        <a:lstStyle/>
        <a:p>
          <a:pPr marL="0" lvl="0" indent="0" algn="l" defTabSz="488950">
            <a:lnSpc>
              <a:spcPct val="100000"/>
            </a:lnSpc>
            <a:spcBef>
              <a:spcPct val="0"/>
            </a:spcBef>
            <a:spcAft>
              <a:spcPct val="35000"/>
            </a:spcAft>
            <a:buNone/>
          </a:pPr>
          <a:r>
            <a:rPr lang="hr-HR" sz="1100" kern="1200" dirty="0">
              <a:solidFill>
                <a:srgbClr val="000000">
                  <a:hueOff val="0"/>
                  <a:satOff val="0"/>
                  <a:lumOff val="0"/>
                  <a:alphaOff val="0"/>
                </a:srgbClr>
              </a:solidFill>
              <a:latin typeface="Corbel" panose="020B0503020204020204"/>
              <a:ea typeface="+mn-ea"/>
              <a:cs typeface="+mn-cs"/>
            </a:rPr>
            <a:t>Definiraj ulogu AI asistenta</a:t>
          </a:r>
          <a:endParaRPr lang="en-US" sz="1100" kern="1200" dirty="0"/>
        </a:p>
      </dgm:t>
    </dgm:pt>
    <dgm:pt modelId="{6D8C4D57-047A-4FB3-9BF6-4789E2E6A513}" type="parTrans" cxnId="{1DC45390-96AE-482F-B550-7DC6F35BB032}">
      <dgm:prSet/>
      <dgm:spPr/>
      <dgm:t>
        <a:bodyPr/>
        <a:lstStyle/>
        <a:p>
          <a:endParaRPr lang="en-US"/>
        </a:p>
      </dgm:t>
    </dgm:pt>
    <dgm:pt modelId="{04311860-8278-46B8-8844-3C1130E42175}" type="sibTrans" cxnId="{1DC45390-96AE-482F-B550-7DC6F35BB032}">
      <dgm:prSet phldrT="3" phldr="0"/>
      <dgm:spPr/>
      <dgm:t>
        <a:bodyPr/>
        <a:lstStyle/>
        <a:p>
          <a:r>
            <a:rPr lang="en-US"/>
            <a:t>3</a:t>
          </a:r>
        </a:p>
      </dgm:t>
    </dgm:pt>
    <dgm:pt modelId="{89DF3544-9ABE-4AC6-B625-1B4E41321FC3}">
      <dgm:prSet/>
      <dgm:spPr/>
      <dgm:t>
        <a:bodyPr/>
        <a:lstStyle/>
        <a:p>
          <a:r>
            <a:rPr lang="hr-HR" dirty="0"/>
            <a:t>Odredi format odgovora</a:t>
          </a:r>
          <a:endParaRPr lang="en-US" dirty="0"/>
        </a:p>
      </dgm:t>
    </dgm:pt>
    <dgm:pt modelId="{E595903A-CAF9-4955-9C32-0BF87C086840}" type="parTrans" cxnId="{B58410DA-5854-40D6-8E69-F73BBF936227}">
      <dgm:prSet/>
      <dgm:spPr/>
      <dgm:t>
        <a:bodyPr/>
        <a:lstStyle/>
        <a:p>
          <a:endParaRPr lang="en-US"/>
        </a:p>
      </dgm:t>
    </dgm:pt>
    <dgm:pt modelId="{4BBC3FE5-93BC-4074-ABCF-26A348ABAA5A}" type="sibTrans" cxnId="{B58410DA-5854-40D6-8E69-F73BBF936227}">
      <dgm:prSet phldrT="4" phldr="0"/>
      <dgm:spPr/>
      <dgm:t>
        <a:bodyPr/>
        <a:lstStyle/>
        <a:p>
          <a:r>
            <a:rPr lang="en-US"/>
            <a:t>4</a:t>
          </a:r>
        </a:p>
      </dgm:t>
    </dgm:pt>
    <dgm:pt modelId="{FCDDD3C5-025D-44A3-A822-FF7058A4D489}">
      <dgm:prSet/>
      <dgm:spPr/>
      <dgm:t>
        <a:bodyPr/>
        <a:lstStyle/>
        <a:p>
          <a:r>
            <a:rPr lang="hr-HR" dirty="0"/>
            <a:t>Postavi ograniče-</a:t>
          </a:r>
          <a:r>
            <a:rPr lang="hr-HR" dirty="0" err="1"/>
            <a:t>nja</a:t>
          </a:r>
          <a:r>
            <a:rPr lang="hr-HR" dirty="0"/>
            <a:t>	</a:t>
          </a:r>
          <a:endParaRPr lang="en-US" dirty="0"/>
        </a:p>
      </dgm:t>
    </dgm:pt>
    <dgm:pt modelId="{654F9ECE-3504-4ABC-846A-E8FAAA8E8622}" type="parTrans" cxnId="{B90506BB-205D-4E1C-91E7-859C72D6D40A}">
      <dgm:prSet/>
      <dgm:spPr/>
      <dgm:t>
        <a:bodyPr/>
        <a:lstStyle/>
        <a:p>
          <a:endParaRPr lang="en-US"/>
        </a:p>
      </dgm:t>
    </dgm:pt>
    <dgm:pt modelId="{7D172D2B-046A-487A-937D-5CC57275A950}" type="sibTrans" cxnId="{B90506BB-205D-4E1C-91E7-859C72D6D40A}">
      <dgm:prSet phldrT="5" phldr="0"/>
      <dgm:spPr/>
      <dgm:t>
        <a:bodyPr/>
        <a:lstStyle/>
        <a:p>
          <a:r>
            <a:rPr lang="en-US"/>
            <a:t>5</a:t>
          </a:r>
        </a:p>
      </dgm:t>
    </dgm:pt>
    <dgm:pt modelId="{7D90A052-A7AB-4B63-B14A-FC964BFFBB72}">
      <dgm:prSet/>
      <dgm:spPr/>
      <dgm:t>
        <a:bodyPr/>
        <a:lstStyle/>
        <a:p>
          <a:r>
            <a:rPr lang="hr-HR" dirty="0"/>
            <a:t>Koristi primjere</a:t>
          </a:r>
          <a:endParaRPr lang="en-US" dirty="0"/>
        </a:p>
      </dgm:t>
    </dgm:pt>
    <dgm:pt modelId="{38D35EE6-5833-4205-A688-D934555B4512}" type="parTrans" cxnId="{A444A159-08C9-41D5-95CB-472B0004F267}">
      <dgm:prSet/>
      <dgm:spPr/>
      <dgm:t>
        <a:bodyPr/>
        <a:lstStyle/>
        <a:p>
          <a:endParaRPr lang="en-US"/>
        </a:p>
      </dgm:t>
    </dgm:pt>
    <dgm:pt modelId="{CFC8B775-A023-481B-BD2C-D7967D859E09}" type="sibTrans" cxnId="{A444A159-08C9-41D5-95CB-472B0004F267}">
      <dgm:prSet phldrT="6" phldr="0"/>
      <dgm:spPr/>
      <dgm:t>
        <a:bodyPr/>
        <a:lstStyle/>
        <a:p>
          <a:r>
            <a:rPr lang="en-US"/>
            <a:t>6</a:t>
          </a:r>
        </a:p>
      </dgm:t>
    </dgm:pt>
    <dgm:pt modelId="{3337F166-D4F8-4F8F-BDF4-07084C9EF4EE}">
      <dgm:prSet/>
      <dgm:spPr/>
      <dgm:t>
        <a:bodyPr/>
        <a:lstStyle/>
        <a:p>
          <a:r>
            <a:rPr lang="hr-HR" dirty="0"/>
            <a:t>Radi u koracima (iteracija)</a:t>
          </a:r>
          <a:endParaRPr lang="en-US" dirty="0"/>
        </a:p>
      </dgm:t>
    </dgm:pt>
    <dgm:pt modelId="{A3521E99-FA10-415E-93DA-BD27607A7FDF}" type="parTrans" cxnId="{EE6C025B-0227-4BC6-9686-2B3837EDC34B}">
      <dgm:prSet/>
      <dgm:spPr/>
      <dgm:t>
        <a:bodyPr/>
        <a:lstStyle/>
        <a:p>
          <a:endParaRPr lang="en-US"/>
        </a:p>
      </dgm:t>
    </dgm:pt>
    <dgm:pt modelId="{183593DC-5549-46DF-AD28-C94565C6FD6D}" type="sibTrans" cxnId="{EE6C025B-0227-4BC6-9686-2B3837EDC34B}">
      <dgm:prSet phldrT="7" phldr="0"/>
      <dgm:spPr/>
      <dgm:t>
        <a:bodyPr/>
        <a:lstStyle/>
        <a:p>
          <a:r>
            <a:rPr lang="en-US"/>
            <a:t>7</a:t>
          </a:r>
        </a:p>
      </dgm:t>
    </dgm:pt>
    <dgm:pt modelId="{8C21EB18-66C6-41A0-B469-78C9D2F5272F}">
      <dgm:prSet/>
      <dgm:spPr/>
      <dgm:t>
        <a:bodyPr/>
        <a:lstStyle/>
        <a:p>
          <a:r>
            <a:rPr lang="hr-HR" dirty="0"/>
            <a:t>Postavljaj potpitanja</a:t>
          </a:r>
        </a:p>
      </dgm:t>
    </dgm:pt>
    <dgm:pt modelId="{7B9BB42D-5480-4452-9D9C-F9BA6AB5C2F9}" type="parTrans" cxnId="{829D3347-903B-43CC-ABEB-829D1BB4275F}">
      <dgm:prSet/>
      <dgm:spPr/>
      <dgm:t>
        <a:bodyPr/>
        <a:lstStyle/>
        <a:p>
          <a:endParaRPr lang="hr-HR"/>
        </a:p>
      </dgm:t>
    </dgm:pt>
    <dgm:pt modelId="{48EA4CFC-0754-4EF4-B5D7-64E5608D8DCF}" type="sibTrans" cxnId="{829D3347-903B-43CC-ABEB-829D1BB4275F}">
      <dgm:prSet phldrT="8" phldr="0"/>
      <dgm:spPr/>
      <dgm:t>
        <a:bodyPr/>
        <a:lstStyle/>
        <a:p>
          <a:r>
            <a:rPr lang="hr-HR"/>
            <a:t>8</a:t>
          </a:r>
        </a:p>
      </dgm:t>
    </dgm:pt>
    <dgm:pt modelId="{ABDE2A5C-57B6-4F85-8810-B679CD57442D}">
      <dgm:prSet/>
      <dgm:spPr/>
      <dgm:t>
        <a:bodyPr/>
        <a:lstStyle/>
        <a:p>
          <a:r>
            <a:rPr lang="hr-HR" dirty="0"/>
            <a:t>Provjeravaj informacije</a:t>
          </a:r>
        </a:p>
      </dgm:t>
    </dgm:pt>
    <dgm:pt modelId="{CC96A087-E6BA-4230-B9C5-B08495E9523C}" type="parTrans" cxnId="{5DC5EA16-FBCE-4177-83F1-CD4954D6709B}">
      <dgm:prSet/>
      <dgm:spPr/>
      <dgm:t>
        <a:bodyPr/>
        <a:lstStyle/>
        <a:p>
          <a:endParaRPr lang="hr-HR"/>
        </a:p>
      </dgm:t>
    </dgm:pt>
    <dgm:pt modelId="{1118696A-66B0-4CC9-9256-475947A4DE58}" type="sibTrans" cxnId="{5DC5EA16-FBCE-4177-83F1-CD4954D6709B}">
      <dgm:prSet phldrT="9" phldr="0"/>
      <dgm:spPr/>
      <dgm:t>
        <a:bodyPr/>
        <a:lstStyle/>
        <a:p>
          <a:r>
            <a:rPr lang="hr-HR"/>
            <a:t>9</a:t>
          </a:r>
        </a:p>
      </dgm:t>
    </dgm:pt>
    <dgm:pt modelId="{385B4409-E443-4556-A20A-47804465068B}">
      <dgm:prSet/>
      <dgm:spPr/>
      <dgm:t>
        <a:bodyPr/>
        <a:lstStyle/>
        <a:p>
          <a:r>
            <a:rPr lang="hr-HR" dirty="0"/>
            <a:t>Razmišljaj kao da daješ zadatak nekome od osoblja</a:t>
          </a:r>
        </a:p>
      </dgm:t>
    </dgm:pt>
    <dgm:pt modelId="{3F0CE3DB-A5A1-4A3E-9C1E-83EBB98E8D4D}" type="parTrans" cxnId="{7C12CFAF-E1D8-41AC-9804-2D415BE99B6D}">
      <dgm:prSet/>
      <dgm:spPr/>
      <dgm:t>
        <a:bodyPr/>
        <a:lstStyle/>
        <a:p>
          <a:endParaRPr lang="hr-HR"/>
        </a:p>
      </dgm:t>
    </dgm:pt>
    <dgm:pt modelId="{CA2CF287-DC08-4A59-84F0-9B8F56010109}" type="sibTrans" cxnId="{7C12CFAF-E1D8-41AC-9804-2D415BE99B6D}">
      <dgm:prSet phldrT="10" phldr="0"/>
      <dgm:spPr/>
      <dgm:t>
        <a:bodyPr/>
        <a:lstStyle/>
        <a:p>
          <a:r>
            <a:rPr lang="hr-HR"/>
            <a:t>10</a:t>
          </a:r>
        </a:p>
      </dgm:t>
    </dgm:pt>
    <dgm:pt modelId="{BEE43452-0AC4-4838-964A-B75956DDD413}" type="pres">
      <dgm:prSet presAssocID="{9CBCC3EA-A4BE-45A8-8983-B6A3649C2DD7}" presName="linearFlow" presStyleCnt="0">
        <dgm:presLayoutVars>
          <dgm:dir/>
          <dgm:animLvl val="lvl"/>
          <dgm:resizeHandles val="exact"/>
        </dgm:presLayoutVars>
      </dgm:prSet>
      <dgm:spPr/>
    </dgm:pt>
    <dgm:pt modelId="{E496460B-F64B-41B6-A008-F78E403D58F3}" type="pres">
      <dgm:prSet presAssocID="{C0404280-0E31-4A78-B6E8-B70F7A459372}" presName="compositeNode" presStyleCnt="0"/>
      <dgm:spPr/>
    </dgm:pt>
    <dgm:pt modelId="{4D940295-D1EE-4852-82FF-53FCEE39355C}" type="pres">
      <dgm:prSet presAssocID="{C0404280-0E31-4A78-B6E8-B70F7A459372}" presName="parTx" presStyleLbl="node1" presStyleIdx="0" presStyleCnt="0">
        <dgm:presLayoutVars>
          <dgm:chMax val="0"/>
          <dgm:chPref val="0"/>
          <dgm:bulletEnabled val="1"/>
        </dgm:presLayoutVars>
      </dgm:prSet>
      <dgm:spPr/>
    </dgm:pt>
    <dgm:pt modelId="{DEA3253A-9BC3-4141-983F-036BD58471A6}" type="pres">
      <dgm:prSet presAssocID="{C0404280-0E31-4A78-B6E8-B70F7A459372}" presName="parSh" presStyleCnt="0"/>
      <dgm:spPr/>
    </dgm:pt>
    <dgm:pt modelId="{A7966FAA-DB89-4402-82AC-FE10A0E29AF5}" type="pres">
      <dgm:prSet presAssocID="{C0404280-0E31-4A78-B6E8-B70F7A459372}" presName="lineNode" presStyleLbl="alignAccFollowNode1" presStyleIdx="0" presStyleCnt="30"/>
      <dgm:spPr/>
    </dgm:pt>
    <dgm:pt modelId="{CFF0CBA7-12CE-41D1-933F-5A7248C67AC9}" type="pres">
      <dgm:prSet presAssocID="{C0404280-0E31-4A78-B6E8-B70F7A459372}" presName="lineArrowNode" presStyleLbl="alignAccFollowNode1" presStyleIdx="1" presStyleCnt="30"/>
      <dgm:spPr/>
    </dgm:pt>
    <dgm:pt modelId="{13E6BD04-64A3-4D91-8465-0D2D0BEAC618}" type="pres">
      <dgm:prSet presAssocID="{0B746719-9EE9-435C-88A1-7A7D431A06D9}" presName="sibTransNodeCircle" presStyleLbl="alignNode1" presStyleIdx="0" presStyleCnt="10">
        <dgm:presLayoutVars>
          <dgm:chMax val="0"/>
          <dgm:bulletEnabled/>
        </dgm:presLayoutVars>
      </dgm:prSet>
      <dgm:spPr/>
    </dgm:pt>
    <dgm:pt modelId="{A08CB0DF-39AC-4880-BEC5-30A624474603}" type="pres">
      <dgm:prSet presAssocID="{0B746719-9EE9-435C-88A1-7A7D431A06D9}" presName="spacerBetweenCircleAndCallout" presStyleCnt="0">
        <dgm:presLayoutVars/>
      </dgm:prSet>
      <dgm:spPr/>
    </dgm:pt>
    <dgm:pt modelId="{4822CF8A-E4D8-4A69-B9A2-FA9194E68E1F}" type="pres">
      <dgm:prSet presAssocID="{C0404280-0E31-4A78-B6E8-B70F7A459372}" presName="nodeText" presStyleLbl="alignAccFollowNode1" presStyleIdx="2" presStyleCnt="30">
        <dgm:presLayoutVars>
          <dgm:bulletEnabled val="1"/>
        </dgm:presLayoutVars>
      </dgm:prSet>
      <dgm:spPr/>
    </dgm:pt>
    <dgm:pt modelId="{0AA6DF7D-1B24-4A42-B2B7-206C65B11332}" type="pres">
      <dgm:prSet presAssocID="{0B746719-9EE9-435C-88A1-7A7D431A06D9}" presName="sibTransComposite" presStyleCnt="0"/>
      <dgm:spPr/>
    </dgm:pt>
    <dgm:pt modelId="{51D9A592-8C28-4384-9852-665E10590CA0}" type="pres">
      <dgm:prSet presAssocID="{8AEF055F-9C9B-402E-902C-643A13C6A1FA}" presName="compositeNode" presStyleCnt="0"/>
      <dgm:spPr/>
    </dgm:pt>
    <dgm:pt modelId="{F993D335-674F-484C-8ECB-15D29AA2F9D8}" type="pres">
      <dgm:prSet presAssocID="{8AEF055F-9C9B-402E-902C-643A13C6A1FA}" presName="parTx" presStyleLbl="node1" presStyleIdx="0" presStyleCnt="0">
        <dgm:presLayoutVars>
          <dgm:chMax val="0"/>
          <dgm:chPref val="0"/>
          <dgm:bulletEnabled val="1"/>
        </dgm:presLayoutVars>
      </dgm:prSet>
      <dgm:spPr/>
    </dgm:pt>
    <dgm:pt modelId="{91EEBB3A-D357-49D2-A4C0-1F00D5B32CB3}" type="pres">
      <dgm:prSet presAssocID="{8AEF055F-9C9B-402E-902C-643A13C6A1FA}" presName="parSh" presStyleCnt="0"/>
      <dgm:spPr/>
    </dgm:pt>
    <dgm:pt modelId="{0CA73A78-475D-4EAF-ABD6-66C8E8441BCD}" type="pres">
      <dgm:prSet presAssocID="{8AEF055F-9C9B-402E-902C-643A13C6A1FA}" presName="lineNode" presStyleLbl="alignAccFollowNode1" presStyleIdx="3" presStyleCnt="30"/>
      <dgm:spPr/>
    </dgm:pt>
    <dgm:pt modelId="{EE169094-F636-464E-9749-1F31E01F9E91}" type="pres">
      <dgm:prSet presAssocID="{8AEF055F-9C9B-402E-902C-643A13C6A1FA}" presName="lineArrowNode" presStyleLbl="alignAccFollowNode1" presStyleIdx="4" presStyleCnt="30"/>
      <dgm:spPr/>
    </dgm:pt>
    <dgm:pt modelId="{8C6519A7-79B2-4E82-9823-22CBB0CDB5B6}" type="pres">
      <dgm:prSet presAssocID="{A52FA82C-D237-4125-8E80-869799B4A4E9}" presName="sibTransNodeCircle" presStyleLbl="alignNode1" presStyleIdx="1" presStyleCnt="10">
        <dgm:presLayoutVars>
          <dgm:chMax val="0"/>
          <dgm:bulletEnabled/>
        </dgm:presLayoutVars>
      </dgm:prSet>
      <dgm:spPr/>
    </dgm:pt>
    <dgm:pt modelId="{C5E760C7-A0F0-4809-886A-DBEFE102B905}" type="pres">
      <dgm:prSet presAssocID="{A52FA82C-D237-4125-8E80-869799B4A4E9}" presName="spacerBetweenCircleAndCallout" presStyleCnt="0">
        <dgm:presLayoutVars/>
      </dgm:prSet>
      <dgm:spPr/>
    </dgm:pt>
    <dgm:pt modelId="{77F38D10-16BE-47A6-AA66-12E0109EF23B}" type="pres">
      <dgm:prSet presAssocID="{8AEF055F-9C9B-402E-902C-643A13C6A1FA}" presName="nodeText" presStyleLbl="alignAccFollowNode1" presStyleIdx="5" presStyleCnt="30">
        <dgm:presLayoutVars>
          <dgm:bulletEnabled val="1"/>
        </dgm:presLayoutVars>
      </dgm:prSet>
      <dgm:spPr/>
    </dgm:pt>
    <dgm:pt modelId="{A78E46E2-77E8-4EAE-94D8-2680B99E35E0}" type="pres">
      <dgm:prSet presAssocID="{A52FA82C-D237-4125-8E80-869799B4A4E9}" presName="sibTransComposite" presStyleCnt="0"/>
      <dgm:spPr/>
    </dgm:pt>
    <dgm:pt modelId="{F76B599A-C613-4C0B-B01B-21B737168B4C}" type="pres">
      <dgm:prSet presAssocID="{121D4CF3-72C7-4D55-8856-C27B10BD1B24}" presName="compositeNode" presStyleCnt="0"/>
      <dgm:spPr/>
    </dgm:pt>
    <dgm:pt modelId="{1EA13881-4382-4BB4-926F-A66AC48A4B22}" type="pres">
      <dgm:prSet presAssocID="{121D4CF3-72C7-4D55-8856-C27B10BD1B24}" presName="parTx" presStyleLbl="node1" presStyleIdx="0" presStyleCnt="0">
        <dgm:presLayoutVars>
          <dgm:chMax val="0"/>
          <dgm:chPref val="0"/>
          <dgm:bulletEnabled val="1"/>
        </dgm:presLayoutVars>
      </dgm:prSet>
      <dgm:spPr/>
    </dgm:pt>
    <dgm:pt modelId="{55E88C68-839F-4104-B6BF-C3CEF88B334A}" type="pres">
      <dgm:prSet presAssocID="{121D4CF3-72C7-4D55-8856-C27B10BD1B24}" presName="parSh" presStyleCnt="0"/>
      <dgm:spPr/>
    </dgm:pt>
    <dgm:pt modelId="{06B91C39-7DD5-469F-A986-9201F6D2308B}" type="pres">
      <dgm:prSet presAssocID="{121D4CF3-72C7-4D55-8856-C27B10BD1B24}" presName="lineNode" presStyleLbl="alignAccFollowNode1" presStyleIdx="6" presStyleCnt="30"/>
      <dgm:spPr/>
    </dgm:pt>
    <dgm:pt modelId="{D7C6616E-FDDC-4350-82BE-25168FF9C2CA}" type="pres">
      <dgm:prSet presAssocID="{121D4CF3-72C7-4D55-8856-C27B10BD1B24}" presName="lineArrowNode" presStyleLbl="alignAccFollowNode1" presStyleIdx="7" presStyleCnt="30"/>
      <dgm:spPr/>
    </dgm:pt>
    <dgm:pt modelId="{07F16BFC-EA4A-45B7-9299-4BD47FC0B473}" type="pres">
      <dgm:prSet presAssocID="{04311860-8278-46B8-8844-3C1130E42175}" presName="sibTransNodeCircle" presStyleLbl="alignNode1" presStyleIdx="2" presStyleCnt="10">
        <dgm:presLayoutVars>
          <dgm:chMax val="0"/>
          <dgm:bulletEnabled/>
        </dgm:presLayoutVars>
      </dgm:prSet>
      <dgm:spPr/>
    </dgm:pt>
    <dgm:pt modelId="{7198B526-78D3-4756-AA74-A134404D67A2}" type="pres">
      <dgm:prSet presAssocID="{04311860-8278-46B8-8844-3C1130E42175}" presName="spacerBetweenCircleAndCallout" presStyleCnt="0">
        <dgm:presLayoutVars/>
      </dgm:prSet>
      <dgm:spPr/>
    </dgm:pt>
    <dgm:pt modelId="{DC0E876C-1BB8-4947-A0AB-D27A3FF8C844}" type="pres">
      <dgm:prSet presAssocID="{121D4CF3-72C7-4D55-8856-C27B10BD1B24}" presName="nodeText" presStyleLbl="alignAccFollowNode1" presStyleIdx="8" presStyleCnt="30">
        <dgm:presLayoutVars>
          <dgm:bulletEnabled val="1"/>
        </dgm:presLayoutVars>
      </dgm:prSet>
      <dgm:spPr/>
    </dgm:pt>
    <dgm:pt modelId="{683C56C0-B30E-46F1-BB42-2ADB45E57630}" type="pres">
      <dgm:prSet presAssocID="{04311860-8278-46B8-8844-3C1130E42175}" presName="sibTransComposite" presStyleCnt="0"/>
      <dgm:spPr/>
    </dgm:pt>
    <dgm:pt modelId="{B1F9AF3A-6040-4B2E-B55C-0C67F31B9BDB}" type="pres">
      <dgm:prSet presAssocID="{89DF3544-9ABE-4AC6-B625-1B4E41321FC3}" presName="compositeNode" presStyleCnt="0"/>
      <dgm:spPr/>
    </dgm:pt>
    <dgm:pt modelId="{BBD0544B-168F-44D8-95D5-831B41B8B7BC}" type="pres">
      <dgm:prSet presAssocID="{89DF3544-9ABE-4AC6-B625-1B4E41321FC3}" presName="parTx" presStyleLbl="node1" presStyleIdx="0" presStyleCnt="0">
        <dgm:presLayoutVars>
          <dgm:chMax val="0"/>
          <dgm:chPref val="0"/>
          <dgm:bulletEnabled val="1"/>
        </dgm:presLayoutVars>
      </dgm:prSet>
      <dgm:spPr/>
    </dgm:pt>
    <dgm:pt modelId="{336EEBD2-2726-4036-BEDE-56544EB84D10}" type="pres">
      <dgm:prSet presAssocID="{89DF3544-9ABE-4AC6-B625-1B4E41321FC3}" presName="parSh" presStyleCnt="0"/>
      <dgm:spPr/>
    </dgm:pt>
    <dgm:pt modelId="{1D1192F6-BF03-40EF-A8FF-8CC25FC56EA2}" type="pres">
      <dgm:prSet presAssocID="{89DF3544-9ABE-4AC6-B625-1B4E41321FC3}" presName="lineNode" presStyleLbl="alignAccFollowNode1" presStyleIdx="9" presStyleCnt="30"/>
      <dgm:spPr/>
    </dgm:pt>
    <dgm:pt modelId="{B965989A-428A-4303-A6F3-02EA3B478515}" type="pres">
      <dgm:prSet presAssocID="{89DF3544-9ABE-4AC6-B625-1B4E41321FC3}" presName="lineArrowNode" presStyleLbl="alignAccFollowNode1" presStyleIdx="10" presStyleCnt="30"/>
      <dgm:spPr/>
    </dgm:pt>
    <dgm:pt modelId="{6B057564-A293-49CB-B4DD-375FB6AEC554}" type="pres">
      <dgm:prSet presAssocID="{4BBC3FE5-93BC-4074-ABCF-26A348ABAA5A}" presName="sibTransNodeCircle" presStyleLbl="alignNode1" presStyleIdx="3" presStyleCnt="10">
        <dgm:presLayoutVars>
          <dgm:chMax val="0"/>
          <dgm:bulletEnabled/>
        </dgm:presLayoutVars>
      </dgm:prSet>
      <dgm:spPr/>
    </dgm:pt>
    <dgm:pt modelId="{C62A1083-FD8A-4558-BC00-E3CE330E301B}" type="pres">
      <dgm:prSet presAssocID="{4BBC3FE5-93BC-4074-ABCF-26A348ABAA5A}" presName="spacerBetweenCircleAndCallout" presStyleCnt="0">
        <dgm:presLayoutVars/>
      </dgm:prSet>
      <dgm:spPr/>
    </dgm:pt>
    <dgm:pt modelId="{65AB768D-C047-453C-847A-B39997D7C777}" type="pres">
      <dgm:prSet presAssocID="{89DF3544-9ABE-4AC6-B625-1B4E41321FC3}" presName="nodeText" presStyleLbl="alignAccFollowNode1" presStyleIdx="11" presStyleCnt="30">
        <dgm:presLayoutVars>
          <dgm:bulletEnabled val="1"/>
        </dgm:presLayoutVars>
      </dgm:prSet>
      <dgm:spPr/>
    </dgm:pt>
    <dgm:pt modelId="{1174B092-F840-4AB5-88E8-06E96A0BC248}" type="pres">
      <dgm:prSet presAssocID="{4BBC3FE5-93BC-4074-ABCF-26A348ABAA5A}" presName="sibTransComposite" presStyleCnt="0"/>
      <dgm:spPr/>
    </dgm:pt>
    <dgm:pt modelId="{C5629F10-37B2-4610-9E71-8B4F6361F184}" type="pres">
      <dgm:prSet presAssocID="{FCDDD3C5-025D-44A3-A822-FF7058A4D489}" presName="compositeNode" presStyleCnt="0"/>
      <dgm:spPr/>
    </dgm:pt>
    <dgm:pt modelId="{98FA5572-B7A9-4F99-AC93-D5879B5C87EF}" type="pres">
      <dgm:prSet presAssocID="{FCDDD3C5-025D-44A3-A822-FF7058A4D489}" presName="parTx" presStyleLbl="node1" presStyleIdx="0" presStyleCnt="0">
        <dgm:presLayoutVars>
          <dgm:chMax val="0"/>
          <dgm:chPref val="0"/>
          <dgm:bulletEnabled val="1"/>
        </dgm:presLayoutVars>
      </dgm:prSet>
      <dgm:spPr/>
    </dgm:pt>
    <dgm:pt modelId="{4DE60F01-8057-427B-83D9-F6AA501102C3}" type="pres">
      <dgm:prSet presAssocID="{FCDDD3C5-025D-44A3-A822-FF7058A4D489}" presName="parSh" presStyleCnt="0"/>
      <dgm:spPr/>
    </dgm:pt>
    <dgm:pt modelId="{57B09EE2-5306-4108-9264-499A6A22C06C}" type="pres">
      <dgm:prSet presAssocID="{FCDDD3C5-025D-44A3-A822-FF7058A4D489}" presName="lineNode" presStyleLbl="alignAccFollowNode1" presStyleIdx="12" presStyleCnt="30"/>
      <dgm:spPr/>
    </dgm:pt>
    <dgm:pt modelId="{A6F1C276-6525-4BA1-A518-D9905FD8DB03}" type="pres">
      <dgm:prSet presAssocID="{FCDDD3C5-025D-44A3-A822-FF7058A4D489}" presName="lineArrowNode" presStyleLbl="alignAccFollowNode1" presStyleIdx="13" presStyleCnt="30"/>
      <dgm:spPr/>
    </dgm:pt>
    <dgm:pt modelId="{099144AB-2246-47B0-B77B-64189721B129}" type="pres">
      <dgm:prSet presAssocID="{7D172D2B-046A-487A-937D-5CC57275A950}" presName="sibTransNodeCircle" presStyleLbl="alignNode1" presStyleIdx="4" presStyleCnt="10">
        <dgm:presLayoutVars>
          <dgm:chMax val="0"/>
          <dgm:bulletEnabled/>
        </dgm:presLayoutVars>
      </dgm:prSet>
      <dgm:spPr/>
    </dgm:pt>
    <dgm:pt modelId="{BCBB74C2-4541-4D96-AF1E-3EB91FEB99DF}" type="pres">
      <dgm:prSet presAssocID="{7D172D2B-046A-487A-937D-5CC57275A950}" presName="spacerBetweenCircleAndCallout" presStyleCnt="0">
        <dgm:presLayoutVars/>
      </dgm:prSet>
      <dgm:spPr/>
    </dgm:pt>
    <dgm:pt modelId="{CC9B1C8A-77FB-4A84-84FA-ADA768EA54E3}" type="pres">
      <dgm:prSet presAssocID="{FCDDD3C5-025D-44A3-A822-FF7058A4D489}" presName="nodeText" presStyleLbl="alignAccFollowNode1" presStyleIdx="14" presStyleCnt="30">
        <dgm:presLayoutVars>
          <dgm:bulletEnabled val="1"/>
        </dgm:presLayoutVars>
      </dgm:prSet>
      <dgm:spPr/>
    </dgm:pt>
    <dgm:pt modelId="{9F2199A1-B866-41A7-8180-F798B3D3373B}" type="pres">
      <dgm:prSet presAssocID="{7D172D2B-046A-487A-937D-5CC57275A950}" presName="sibTransComposite" presStyleCnt="0"/>
      <dgm:spPr/>
    </dgm:pt>
    <dgm:pt modelId="{00F3D4FB-3F94-4DB7-B735-B2C3707236D1}" type="pres">
      <dgm:prSet presAssocID="{7D90A052-A7AB-4B63-B14A-FC964BFFBB72}" presName="compositeNode" presStyleCnt="0"/>
      <dgm:spPr/>
    </dgm:pt>
    <dgm:pt modelId="{C218472D-70F4-4D78-86C7-5AD12AF1BB81}" type="pres">
      <dgm:prSet presAssocID="{7D90A052-A7AB-4B63-B14A-FC964BFFBB72}" presName="parTx" presStyleLbl="node1" presStyleIdx="0" presStyleCnt="0">
        <dgm:presLayoutVars>
          <dgm:chMax val="0"/>
          <dgm:chPref val="0"/>
          <dgm:bulletEnabled val="1"/>
        </dgm:presLayoutVars>
      </dgm:prSet>
      <dgm:spPr/>
    </dgm:pt>
    <dgm:pt modelId="{24914060-949F-4499-8DB2-09A415043F09}" type="pres">
      <dgm:prSet presAssocID="{7D90A052-A7AB-4B63-B14A-FC964BFFBB72}" presName="parSh" presStyleCnt="0"/>
      <dgm:spPr/>
    </dgm:pt>
    <dgm:pt modelId="{33B7D507-991D-4904-8099-B7A211416707}" type="pres">
      <dgm:prSet presAssocID="{7D90A052-A7AB-4B63-B14A-FC964BFFBB72}" presName="lineNode" presStyleLbl="alignAccFollowNode1" presStyleIdx="15" presStyleCnt="30"/>
      <dgm:spPr/>
    </dgm:pt>
    <dgm:pt modelId="{AA067105-D30B-4319-8849-326ECE71C0D1}" type="pres">
      <dgm:prSet presAssocID="{7D90A052-A7AB-4B63-B14A-FC964BFFBB72}" presName="lineArrowNode" presStyleLbl="alignAccFollowNode1" presStyleIdx="16" presStyleCnt="30"/>
      <dgm:spPr/>
    </dgm:pt>
    <dgm:pt modelId="{888A3CDC-12E1-4714-BC8D-2F27F930D48A}" type="pres">
      <dgm:prSet presAssocID="{CFC8B775-A023-481B-BD2C-D7967D859E09}" presName="sibTransNodeCircle" presStyleLbl="alignNode1" presStyleIdx="5" presStyleCnt="10">
        <dgm:presLayoutVars>
          <dgm:chMax val="0"/>
          <dgm:bulletEnabled/>
        </dgm:presLayoutVars>
      </dgm:prSet>
      <dgm:spPr/>
    </dgm:pt>
    <dgm:pt modelId="{60ACC683-878A-426F-A876-BAC23A168FCA}" type="pres">
      <dgm:prSet presAssocID="{CFC8B775-A023-481B-BD2C-D7967D859E09}" presName="spacerBetweenCircleAndCallout" presStyleCnt="0">
        <dgm:presLayoutVars/>
      </dgm:prSet>
      <dgm:spPr/>
    </dgm:pt>
    <dgm:pt modelId="{03974C4B-E295-42AE-9304-6686653FACDC}" type="pres">
      <dgm:prSet presAssocID="{7D90A052-A7AB-4B63-B14A-FC964BFFBB72}" presName="nodeText" presStyleLbl="alignAccFollowNode1" presStyleIdx="17" presStyleCnt="30">
        <dgm:presLayoutVars>
          <dgm:bulletEnabled val="1"/>
        </dgm:presLayoutVars>
      </dgm:prSet>
      <dgm:spPr/>
    </dgm:pt>
    <dgm:pt modelId="{DAB69449-4F32-46C9-B60D-8F6551DD442F}" type="pres">
      <dgm:prSet presAssocID="{CFC8B775-A023-481B-BD2C-D7967D859E09}" presName="sibTransComposite" presStyleCnt="0"/>
      <dgm:spPr/>
    </dgm:pt>
    <dgm:pt modelId="{F6335A15-9423-4CEA-8E94-C3406CB02476}" type="pres">
      <dgm:prSet presAssocID="{3337F166-D4F8-4F8F-BDF4-07084C9EF4EE}" presName="compositeNode" presStyleCnt="0"/>
      <dgm:spPr/>
    </dgm:pt>
    <dgm:pt modelId="{C8773F59-C80B-4525-A653-A0D917E35666}" type="pres">
      <dgm:prSet presAssocID="{3337F166-D4F8-4F8F-BDF4-07084C9EF4EE}" presName="parTx" presStyleLbl="node1" presStyleIdx="0" presStyleCnt="0">
        <dgm:presLayoutVars>
          <dgm:chMax val="0"/>
          <dgm:chPref val="0"/>
          <dgm:bulletEnabled val="1"/>
        </dgm:presLayoutVars>
      </dgm:prSet>
      <dgm:spPr/>
    </dgm:pt>
    <dgm:pt modelId="{DDA49340-75B1-4F30-A469-9155A392D5A0}" type="pres">
      <dgm:prSet presAssocID="{3337F166-D4F8-4F8F-BDF4-07084C9EF4EE}" presName="parSh" presStyleCnt="0"/>
      <dgm:spPr/>
    </dgm:pt>
    <dgm:pt modelId="{2F6E32EB-FB4F-4803-A2C1-9CBB8A77D56C}" type="pres">
      <dgm:prSet presAssocID="{3337F166-D4F8-4F8F-BDF4-07084C9EF4EE}" presName="lineNode" presStyleLbl="alignAccFollowNode1" presStyleIdx="18" presStyleCnt="30"/>
      <dgm:spPr/>
    </dgm:pt>
    <dgm:pt modelId="{A67B4139-2AD5-4258-B709-3EB0FAE49134}" type="pres">
      <dgm:prSet presAssocID="{3337F166-D4F8-4F8F-BDF4-07084C9EF4EE}" presName="lineArrowNode" presStyleLbl="alignAccFollowNode1" presStyleIdx="19" presStyleCnt="30"/>
      <dgm:spPr/>
    </dgm:pt>
    <dgm:pt modelId="{3E84BE7B-E5F2-4802-B9AC-9A2B86CB6C85}" type="pres">
      <dgm:prSet presAssocID="{183593DC-5549-46DF-AD28-C94565C6FD6D}" presName="sibTransNodeCircle" presStyleLbl="alignNode1" presStyleIdx="6" presStyleCnt="10">
        <dgm:presLayoutVars>
          <dgm:chMax val="0"/>
          <dgm:bulletEnabled/>
        </dgm:presLayoutVars>
      </dgm:prSet>
      <dgm:spPr/>
    </dgm:pt>
    <dgm:pt modelId="{FC816626-7432-4C0F-8671-EE795EA8B6F7}" type="pres">
      <dgm:prSet presAssocID="{183593DC-5549-46DF-AD28-C94565C6FD6D}" presName="spacerBetweenCircleAndCallout" presStyleCnt="0">
        <dgm:presLayoutVars/>
      </dgm:prSet>
      <dgm:spPr/>
    </dgm:pt>
    <dgm:pt modelId="{05FC4AF3-48AA-43D0-AF20-BFB83381C5C9}" type="pres">
      <dgm:prSet presAssocID="{3337F166-D4F8-4F8F-BDF4-07084C9EF4EE}" presName="nodeText" presStyleLbl="alignAccFollowNode1" presStyleIdx="20" presStyleCnt="30">
        <dgm:presLayoutVars>
          <dgm:bulletEnabled val="1"/>
        </dgm:presLayoutVars>
      </dgm:prSet>
      <dgm:spPr/>
    </dgm:pt>
    <dgm:pt modelId="{982D8031-08C1-4424-B487-3D910899662C}" type="pres">
      <dgm:prSet presAssocID="{183593DC-5549-46DF-AD28-C94565C6FD6D}" presName="sibTransComposite" presStyleCnt="0"/>
      <dgm:spPr/>
    </dgm:pt>
    <dgm:pt modelId="{08FAA557-1C88-4DA0-B6AE-C8882162FDE0}" type="pres">
      <dgm:prSet presAssocID="{8C21EB18-66C6-41A0-B469-78C9D2F5272F}" presName="compositeNode" presStyleCnt="0"/>
      <dgm:spPr/>
    </dgm:pt>
    <dgm:pt modelId="{FD96687C-F519-4586-955C-24E099F09240}" type="pres">
      <dgm:prSet presAssocID="{8C21EB18-66C6-41A0-B469-78C9D2F5272F}" presName="parTx" presStyleLbl="node1" presStyleIdx="0" presStyleCnt="0">
        <dgm:presLayoutVars>
          <dgm:chMax val="0"/>
          <dgm:chPref val="0"/>
          <dgm:bulletEnabled val="1"/>
        </dgm:presLayoutVars>
      </dgm:prSet>
      <dgm:spPr/>
    </dgm:pt>
    <dgm:pt modelId="{618E8BEC-F996-41E8-88A7-55D40FBFD8D4}" type="pres">
      <dgm:prSet presAssocID="{8C21EB18-66C6-41A0-B469-78C9D2F5272F}" presName="parSh" presStyleCnt="0"/>
      <dgm:spPr/>
    </dgm:pt>
    <dgm:pt modelId="{4681354F-D265-4C60-A567-328E39E1748E}" type="pres">
      <dgm:prSet presAssocID="{8C21EB18-66C6-41A0-B469-78C9D2F5272F}" presName="lineNode" presStyleLbl="alignAccFollowNode1" presStyleIdx="21" presStyleCnt="30"/>
      <dgm:spPr/>
    </dgm:pt>
    <dgm:pt modelId="{3599FB58-D920-4784-AC7C-C8C345EC0603}" type="pres">
      <dgm:prSet presAssocID="{8C21EB18-66C6-41A0-B469-78C9D2F5272F}" presName="lineArrowNode" presStyleLbl="alignAccFollowNode1" presStyleIdx="22" presStyleCnt="30"/>
      <dgm:spPr/>
    </dgm:pt>
    <dgm:pt modelId="{38A3A656-7010-4C83-A09E-97FE37E30183}" type="pres">
      <dgm:prSet presAssocID="{48EA4CFC-0754-4EF4-B5D7-64E5608D8DCF}" presName="sibTransNodeCircle" presStyleLbl="alignNode1" presStyleIdx="7" presStyleCnt="10">
        <dgm:presLayoutVars>
          <dgm:chMax val="0"/>
          <dgm:bulletEnabled/>
        </dgm:presLayoutVars>
      </dgm:prSet>
      <dgm:spPr/>
    </dgm:pt>
    <dgm:pt modelId="{95DF4EED-F121-414D-A4F6-D472FD10C382}" type="pres">
      <dgm:prSet presAssocID="{48EA4CFC-0754-4EF4-B5D7-64E5608D8DCF}" presName="spacerBetweenCircleAndCallout" presStyleCnt="0">
        <dgm:presLayoutVars/>
      </dgm:prSet>
      <dgm:spPr/>
    </dgm:pt>
    <dgm:pt modelId="{2CD73882-4863-4ABD-8E7E-FAD39ABBAE7E}" type="pres">
      <dgm:prSet presAssocID="{8C21EB18-66C6-41A0-B469-78C9D2F5272F}" presName="nodeText" presStyleLbl="alignAccFollowNode1" presStyleIdx="23" presStyleCnt="30">
        <dgm:presLayoutVars>
          <dgm:bulletEnabled val="1"/>
        </dgm:presLayoutVars>
      </dgm:prSet>
      <dgm:spPr/>
    </dgm:pt>
    <dgm:pt modelId="{9A9554E4-47DD-4FC3-9EF4-9098D3D25FE0}" type="pres">
      <dgm:prSet presAssocID="{48EA4CFC-0754-4EF4-B5D7-64E5608D8DCF}" presName="sibTransComposite" presStyleCnt="0"/>
      <dgm:spPr/>
    </dgm:pt>
    <dgm:pt modelId="{BBD76DCF-E1E0-4D25-84AD-5C75D4512605}" type="pres">
      <dgm:prSet presAssocID="{ABDE2A5C-57B6-4F85-8810-B679CD57442D}" presName="compositeNode" presStyleCnt="0"/>
      <dgm:spPr/>
    </dgm:pt>
    <dgm:pt modelId="{0A957E33-CD49-479A-824B-7D7C669459B4}" type="pres">
      <dgm:prSet presAssocID="{ABDE2A5C-57B6-4F85-8810-B679CD57442D}" presName="parTx" presStyleLbl="node1" presStyleIdx="0" presStyleCnt="0">
        <dgm:presLayoutVars>
          <dgm:chMax val="0"/>
          <dgm:chPref val="0"/>
          <dgm:bulletEnabled val="1"/>
        </dgm:presLayoutVars>
      </dgm:prSet>
      <dgm:spPr/>
    </dgm:pt>
    <dgm:pt modelId="{0C772032-1C18-495C-BD41-40DFD2819830}" type="pres">
      <dgm:prSet presAssocID="{ABDE2A5C-57B6-4F85-8810-B679CD57442D}" presName="parSh" presStyleCnt="0"/>
      <dgm:spPr/>
    </dgm:pt>
    <dgm:pt modelId="{7D7ABEAE-09AC-475D-A95E-A7BE4F800873}" type="pres">
      <dgm:prSet presAssocID="{ABDE2A5C-57B6-4F85-8810-B679CD57442D}" presName="lineNode" presStyleLbl="alignAccFollowNode1" presStyleIdx="24" presStyleCnt="30"/>
      <dgm:spPr/>
    </dgm:pt>
    <dgm:pt modelId="{55A5FEA8-FF19-4EF2-8E32-AEB969C94D52}" type="pres">
      <dgm:prSet presAssocID="{ABDE2A5C-57B6-4F85-8810-B679CD57442D}" presName="lineArrowNode" presStyleLbl="alignAccFollowNode1" presStyleIdx="25" presStyleCnt="30"/>
      <dgm:spPr/>
    </dgm:pt>
    <dgm:pt modelId="{C9B865F7-5086-4ADB-A469-D93806148571}" type="pres">
      <dgm:prSet presAssocID="{1118696A-66B0-4CC9-9256-475947A4DE58}" presName="sibTransNodeCircle" presStyleLbl="alignNode1" presStyleIdx="8" presStyleCnt="10">
        <dgm:presLayoutVars>
          <dgm:chMax val="0"/>
          <dgm:bulletEnabled/>
        </dgm:presLayoutVars>
      </dgm:prSet>
      <dgm:spPr/>
    </dgm:pt>
    <dgm:pt modelId="{1B425E56-A2FE-46B2-B636-B9DCCC6D2483}" type="pres">
      <dgm:prSet presAssocID="{1118696A-66B0-4CC9-9256-475947A4DE58}" presName="spacerBetweenCircleAndCallout" presStyleCnt="0">
        <dgm:presLayoutVars/>
      </dgm:prSet>
      <dgm:spPr/>
    </dgm:pt>
    <dgm:pt modelId="{C9D4A57F-5227-498C-AD1E-7A7C95430D99}" type="pres">
      <dgm:prSet presAssocID="{ABDE2A5C-57B6-4F85-8810-B679CD57442D}" presName="nodeText" presStyleLbl="alignAccFollowNode1" presStyleIdx="26" presStyleCnt="30">
        <dgm:presLayoutVars>
          <dgm:bulletEnabled val="1"/>
        </dgm:presLayoutVars>
      </dgm:prSet>
      <dgm:spPr/>
    </dgm:pt>
    <dgm:pt modelId="{FB78BAF9-31B4-4AD0-B786-F016B38B6AF5}" type="pres">
      <dgm:prSet presAssocID="{1118696A-66B0-4CC9-9256-475947A4DE58}" presName="sibTransComposite" presStyleCnt="0"/>
      <dgm:spPr/>
    </dgm:pt>
    <dgm:pt modelId="{01F732F3-3968-4EA4-BE2F-B7576D57E1F8}" type="pres">
      <dgm:prSet presAssocID="{385B4409-E443-4556-A20A-47804465068B}" presName="compositeNode" presStyleCnt="0"/>
      <dgm:spPr/>
    </dgm:pt>
    <dgm:pt modelId="{B118A8F6-0337-41AE-91BF-A9E5B5AA88B4}" type="pres">
      <dgm:prSet presAssocID="{385B4409-E443-4556-A20A-47804465068B}" presName="parTx" presStyleLbl="node1" presStyleIdx="0" presStyleCnt="0">
        <dgm:presLayoutVars>
          <dgm:chMax val="0"/>
          <dgm:chPref val="0"/>
          <dgm:bulletEnabled val="1"/>
        </dgm:presLayoutVars>
      </dgm:prSet>
      <dgm:spPr/>
    </dgm:pt>
    <dgm:pt modelId="{704FD963-2F6A-4109-879C-E3245FA78F96}" type="pres">
      <dgm:prSet presAssocID="{385B4409-E443-4556-A20A-47804465068B}" presName="parSh" presStyleCnt="0"/>
      <dgm:spPr/>
    </dgm:pt>
    <dgm:pt modelId="{0EBA137D-E29F-4ACB-B6C3-DEA002D3C41F}" type="pres">
      <dgm:prSet presAssocID="{385B4409-E443-4556-A20A-47804465068B}" presName="lineNode" presStyleLbl="alignAccFollowNode1" presStyleIdx="27" presStyleCnt="30"/>
      <dgm:spPr/>
    </dgm:pt>
    <dgm:pt modelId="{6FFF0B8B-D27B-42EF-BA68-0EB75E4FC94B}" type="pres">
      <dgm:prSet presAssocID="{385B4409-E443-4556-A20A-47804465068B}" presName="lineArrowNode" presStyleLbl="alignAccFollowNode1" presStyleIdx="28" presStyleCnt="30"/>
      <dgm:spPr/>
    </dgm:pt>
    <dgm:pt modelId="{062756AC-A5F0-4C61-AEFF-C7D6AF5577F3}" type="pres">
      <dgm:prSet presAssocID="{CA2CF287-DC08-4A59-84F0-9B8F56010109}" presName="sibTransNodeCircle" presStyleLbl="alignNode1" presStyleIdx="9" presStyleCnt="10">
        <dgm:presLayoutVars>
          <dgm:chMax val="0"/>
          <dgm:bulletEnabled/>
        </dgm:presLayoutVars>
      </dgm:prSet>
      <dgm:spPr/>
    </dgm:pt>
    <dgm:pt modelId="{4123744E-D89D-4F29-87F0-74F47039DB9F}" type="pres">
      <dgm:prSet presAssocID="{CA2CF287-DC08-4A59-84F0-9B8F56010109}" presName="spacerBetweenCircleAndCallout" presStyleCnt="0">
        <dgm:presLayoutVars/>
      </dgm:prSet>
      <dgm:spPr/>
    </dgm:pt>
    <dgm:pt modelId="{A33B2FB1-E272-4412-B657-46BB628F05A7}" type="pres">
      <dgm:prSet presAssocID="{385B4409-E443-4556-A20A-47804465068B}" presName="nodeText" presStyleLbl="alignAccFollowNode1" presStyleIdx="29" presStyleCnt="30">
        <dgm:presLayoutVars>
          <dgm:bulletEnabled val="1"/>
        </dgm:presLayoutVars>
      </dgm:prSet>
      <dgm:spPr/>
    </dgm:pt>
  </dgm:ptLst>
  <dgm:cxnLst>
    <dgm:cxn modelId="{B6575705-C6EC-4A09-B433-8C00972BA6A0}" type="presOf" srcId="{ABDE2A5C-57B6-4F85-8810-B679CD57442D}" destId="{C9D4A57F-5227-498C-AD1E-7A7C95430D99}" srcOrd="0" destOrd="0" presId="urn:microsoft.com/office/officeart/2016/7/layout/LinearArrowProcessNumbered"/>
    <dgm:cxn modelId="{5DC5EA16-FBCE-4177-83F1-CD4954D6709B}" srcId="{9CBCC3EA-A4BE-45A8-8983-B6A3649C2DD7}" destId="{ABDE2A5C-57B6-4F85-8810-B679CD57442D}" srcOrd="8" destOrd="0" parTransId="{CC96A087-E6BA-4230-B9C5-B08495E9523C}" sibTransId="{1118696A-66B0-4CC9-9256-475947A4DE58}"/>
    <dgm:cxn modelId="{201FB71B-0B05-4FD3-8A37-B30975F08DBC}" type="presOf" srcId="{9CBCC3EA-A4BE-45A8-8983-B6A3649C2DD7}" destId="{BEE43452-0AC4-4838-964A-B75956DDD413}" srcOrd="0" destOrd="0" presId="urn:microsoft.com/office/officeart/2016/7/layout/LinearArrowProcessNumbered"/>
    <dgm:cxn modelId="{666C7826-6FB5-4BF3-B31A-85B8CE47D240}" type="presOf" srcId="{121D4CF3-72C7-4D55-8856-C27B10BD1B24}" destId="{DC0E876C-1BB8-4947-A0AB-D27A3FF8C844}" srcOrd="0" destOrd="0" presId="urn:microsoft.com/office/officeart/2016/7/layout/LinearArrowProcessNumbered"/>
    <dgm:cxn modelId="{223F133F-12EE-4B68-B253-468C865D0CA3}" srcId="{9CBCC3EA-A4BE-45A8-8983-B6A3649C2DD7}" destId="{8AEF055F-9C9B-402E-902C-643A13C6A1FA}" srcOrd="1" destOrd="0" parTransId="{5B0027B5-E71C-4CDD-B8D6-A081A153DC78}" sibTransId="{A52FA82C-D237-4125-8E80-869799B4A4E9}"/>
    <dgm:cxn modelId="{EE6C025B-0227-4BC6-9686-2B3837EDC34B}" srcId="{9CBCC3EA-A4BE-45A8-8983-B6A3649C2DD7}" destId="{3337F166-D4F8-4F8F-BDF4-07084C9EF4EE}" srcOrd="6" destOrd="0" parTransId="{A3521E99-FA10-415E-93DA-BD27607A7FDF}" sibTransId="{183593DC-5549-46DF-AD28-C94565C6FD6D}"/>
    <dgm:cxn modelId="{115D0966-BC49-4C1C-8977-669D1B87F1E1}" type="presOf" srcId="{FCDDD3C5-025D-44A3-A822-FF7058A4D489}" destId="{CC9B1C8A-77FB-4A84-84FA-ADA768EA54E3}" srcOrd="0" destOrd="0" presId="urn:microsoft.com/office/officeart/2016/7/layout/LinearArrowProcessNumbered"/>
    <dgm:cxn modelId="{829D3347-903B-43CC-ABEB-829D1BB4275F}" srcId="{9CBCC3EA-A4BE-45A8-8983-B6A3649C2DD7}" destId="{8C21EB18-66C6-41A0-B469-78C9D2F5272F}" srcOrd="7" destOrd="0" parTransId="{7B9BB42D-5480-4452-9D9C-F9BA6AB5C2F9}" sibTransId="{48EA4CFC-0754-4EF4-B5D7-64E5608D8DCF}"/>
    <dgm:cxn modelId="{1094BC6E-96CC-49C7-8DB0-FAE4B08CC31B}" type="presOf" srcId="{183593DC-5549-46DF-AD28-C94565C6FD6D}" destId="{3E84BE7B-E5F2-4802-B9AC-9A2B86CB6C85}" srcOrd="0" destOrd="0" presId="urn:microsoft.com/office/officeart/2016/7/layout/LinearArrowProcessNumbered"/>
    <dgm:cxn modelId="{63FEE372-2F13-45BF-8AEC-64D9B3A24DA9}" type="presOf" srcId="{48EA4CFC-0754-4EF4-B5D7-64E5608D8DCF}" destId="{38A3A656-7010-4C83-A09E-97FE37E30183}" srcOrd="0" destOrd="0" presId="urn:microsoft.com/office/officeart/2016/7/layout/LinearArrowProcessNumbered"/>
    <dgm:cxn modelId="{8563EE78-7EBF-4D45-98EA-75ED93325851}" srcId="{9CBCC3EA-A4BE-45A8-8983-B6A3649C2DD7}" destId="{C0404280-0E31-4A78-B6E8-B70F7A459372}" srcOrd="0" destOrd="0" parTransId="{3C6C0FDE-FE18-455E-8BBA-842A3B61F4C1}" sibTransId="{0B746719-9EE9-435C-88A1-7A7D431A06D9}"/>
    <dgm:cxn modelId="{A444A159-08C9-41D5-95CB-472B0004F267}" srcId="{9CBCC3EA-A4BE-45A8-8983-B6A3649C2DD7}" destId="{7D90A052-A7AB-4B63-B14A-FC964BFFBB72}" srcOrd="5" destOrd="0" parTransId="{38D35EE6-5833-4205-A688-D934555B4512}" sibTransId="{CFC8B775-A023-481B-BD2C-D7967D859E09}"/>
    <dgm:cxn modelId="{D8410B8F-2663-48C4-8C3D-ED7F3ABF19C7}" type="presOf" srcId="{0B746719-9EE9-435C-88A1-7A7D431A06D9}" destId="{13E6BD04-64A3-4D91-8465-0D2D0BEAC618}" srcOrd="0" destOrd="0" presId="urn:microsoft.com/office/officeart/2016/7/layout/LinearArrowProcessNumbered"/>
    <dgm:cxn modelId="{1DC45390-96AE-482F-B550-7DC6F35BB032}" srcId="{9CBCC3EA-A4BE-45A8-8983-B6A3649C2DD7}" destId="{121D4CF3-72C7-4D55-8856-C27B10BD1B24}" srcOrd="2" destOrd="0" parTransId="{6D8C4D57-047A-4FB3-9BF6-4789E2E6A513}" sibTransId="{04311860-8278-46B8-8844-3C1130E42175}"/>
    <dgm:cxn modelId="{23FEEF99-9613-416F-981D-38EDC0AEFAC0}" type="presOf" srcId="{CFC8B775-A023-481B-BD2C-D7967D859E09}" destId="{888A3CDC-12E1-4714-BC8D-2F27F930D48A}" srcOrd="0" destOrd="0" presId="urn:microsoft.com/office/officeart/2016/7/layout/LinearArrowProcessNumbered"/>
    <dgm:cxn modelId="{FF99189A-8E27-4ACA-9B2A-1CDAA8756183}" type="presOf" srcId="{8AEF055F-9C9B-402E-902C-643A13C6A1FA}" destId="{77F38D10-16BE-47A6-AA66-12E0109EF23B}" srcOrd="0" destOrd="0" presId="urn:microsoft.com/office/officeart/2016/7/layout/LinearArrowProcessNumbered"/>
    <dgm:cxn modelId="{07FF08AC-7D6F-49FD-99FC-7633000F8F19}" type="presOf" srcId="{CA2CF287-DC08-4A59-84F0-9B8F56010109}" destId="{062756AC-A5F0-4C61-AEFF-C7D6AF5577F3}" srcOrd="0" destOrd="0" presId="urn:microsoft.com/office/officeart/2016/7/layout/LinearArrowProcessNumbered"/>
    <dgm:cxn modelId="{78B871AD-1956-4468-BE1B-FC12F87E36D9}" type="presOf" srcId="{4BBC3FE5-93BC-4074-ABCF-26A348ABAA5A}" destId="{6B057564-A293-49CB-B4DD-375FB6AEC554}" srcOrd="0" destOrd="0" presId="urn:microsoft.com/office/officeart/2016/7/layout/LinearArrowProcessNumbered"/>
    <dgm:cxn modelId="{7C12CFAF-E1D8-41AC-9804-2D415BE99B6D}" srcId="{9CBCC3EA-A4BE-45A8-8983-B6A3649C2DD7}" destId="{385B4409-E443-4556-A20A-47804465068B}" srcOrd="9" destOrd="0" parTransId="{3F0CE3DB-A5A1-4A3E-9C1E-83EBB98E8D4D}" sibTransId="{CA2CF287-DC08-4A59-84F0-9B8F56010109}"/>
    <dgm:cxn modelId="{B90506BB-205D-4E1C-91E7-859C72D6D40A}" srcId="{9CBCC3EA-A4BE-45A8-8983-B6A3649C2DD7}" destId="{FCDDD3C5-025D-44A3-A822-FF7058A4D489}" srcOrd="4" destOrd="0" parTransId="{654F9ECE-3504-4ABC-846A-E8FAAA8E8622}" sibTransId="{7D172D2B-046A-487A-937D-5CC57275A950}"/>
    <dgm:cxn modelId="{AFBB23BE-02A9-46CA-84FC-A360A95854E2}" type="presOf" srcId="{7D172D2B-046A-487A-937D-5CC57275A950}" destId="{099144AB-2246-47B0-B77B-64189721B129}" srcOrd="0" destOrd="0" presId="urn:microsoft.com/office/officeart/2016/7/layout/LinearArrowProcessNumbered"/>
    <dgm:cxn modelId="{F17799C1-6FD2-4B11-BE6D-3673D25DE319}" type="presOf" srcId="{385B4409-E443-4556-A20A-47804465068B}" destId="{A33B2FB1-E272-4412-B657-46BB628F05A7}" srcOrd="0" destOrd="0" presId="urn:microsoft.com/office/officeart/2016/7/layout/LinearArrowProcessNumbered"/>
    <dgm:cxn modelId="{115EAFC3-8471-44E9-890E-851161FE34A5}" type="presOf" srcId="{3337F166-D4F8-4F8F-BDF4-07084C9EF4EE}" destId="{05FC4AF3-48AA-43D0-AF20-BFB83381C5C9}" srcOrd="0" destOrd="0" presId="urn:microsoft.com/office/officeart/2016/7/layout/LinearArrowProcessNumbered"/>
    <dgm:cxn modelId="{D705F8C3-C168-406B-B16B-6D96BCE347BA}" type="presOf" srcId="{A52FA82C-D237-4125-8E80-869799B4A4E9}" destId="{8C6519A7-79B2-4E82-9823-22CBB0CDB5B6}" srcOrd="0" destOrd="0" presId="urn:microsoft.com/office/officeart/2016/7/layout/LinearArrowProcessNumbered"/>
    <dgm:cxn modelId="{21B383CC-C151-40AF-AEB5-CA5E942F4D64}" type="presOf" srcId="{8C21EB18-66C6-41A0-B469-78C9D2F5272F}" destId="{2CD73882-4863-4ABD-8E7E-FAD39ABBAE7E}" srcOrd="0" destOrd="0" presId="urn:microsoft.com/office/officeart/2016/7/layout/LinearArrowProcessNumbered"/>
    <dgm:cxn modelId="{DAB4F0D4-257C-49D8-A1F5-4424621A44ED}" type="presOf" srcId="{04311860-8278-46B8-8844-3C1130E42175}" destId="{07F16BFC-EA4A-45B7-9299-4BD47FC0B473}" srcOrd="0" destOrd="0" presId="urn:microsoft.com/office/officeart/2016/7/layout/LinearArrowProcessNumbered"/>
    <dgm:cxn modelId="{E6FA0FD6-4D02-4499-9E66-876331C116E8}" type="presOf" srcId="{7D90A052-A7AB-4B63-B14A-FC964BFFBB72}" destId="{03974C4B-E295-42AE-9304-6686653FACDC}" srcOrd="0" destOrd="0" presId="urn:microsoft.com/office/officeart/2016/7/layout/LinearArrowProcessNumbered"/>
    <dgm:cxn modelId="{B58410DA-5854-40D6-8E69-F73BBF936227}" srcId="{9CBCC3EA-A4BE-45A8-8983-B6A3649C2DD7}" destId="{89DF3544-9ABE-4AC6-B625-1B4E41321FC3}" srcOrd="3" destOrd="0" parTransId="{E595903A-CAF9-4955-9C32-0BF87C086840}" sibTransId="{4BBC3FE5-93BC-4074-ABCF-26A348ABAA5A}"/>
    <dgm:cxn modelId="{BF57A8E0-C169-4B54-864E-294DFC407A04}" type="presOf" srcId="{1118696A-66B0-4CC9-9256-475947A4DE58}" destId="{C9B865F7-5086-4ADB-A469-D93806148571}" srcOrd="0" destOrd="0" presId="urn:microsoft.com/office/officeart/2016/7/layout/LinearArrowProcessNumbered"/>
    <dgm:cxn modelId="{ED8036F7-6669-4ABF-8FDE-DD7A08587434}" type="presOf" srcId="{89DF3544-9ABE-4AC6-B625-1B4E41321FC3}" destId="{65AB768D-C047-453C-847A-B39997D7C777}" srcOrd="0" destOrd="0" presId="urn:microsoft.com/office/officeart/2016/7/layout/LinearArrowProcessNumbered"/>
    <dgm:cxn modelId="{DCE195F9-8C10-4705-AF4A-BFE3C5A03D0D}" type="presOf" srcId="{C0404280-0E31-4A78-B6E8-B70F7A459372}" destId="{4822CF8A-E4D8-4A69-B9A2-FA9194E68E1F}" srcOrd="0" destOrd="0" presId="urn:microsoft.com/office/officeart/2016/7/layout/LinearArrowProcessNumbered"/>
    <dgm:cxn modelId="{ECA77AFD-DA9F-4DAA-BF03-3C67757289AA}" type="presParOf" srcId="{BEE43452-0AC4-4838-964A-B75956DDD413}" destId="{E496460B-F64B-41B6-A008-F78E403D58F3}" srcOrd="0" destOrd="0" presId="urn:microsoft.com/office/officeart/2016/7/layout/LinearArrowProcessNumbered"/>
    <dgm:cxn modelId="{D718AD1C-7221-42BC-8C17-860A904EC042}" type="presParOf" srcId="{E496460B-F64B-41B6-A008-F78E403D58F3}" destId="{4D940295-D1EE-4852-82FF-53FCEE39355C}" srcOrd="0" destOrd="0" presId="urn:microsoft.com/office/officeart/2016/7/layout/LinearArrowProcessNumbered"/>
    <dgm:cxn modelId="{D4FC5406-BFC3-40A8-B3CA-39D1E46E3610}" type="presParOf" srcId="{E496460B-F64B-41B6-A008-F78E403D58F3}" destId="{DEA3253A-9BC3-4141-983F-036BD58471A6}" srcOrd="1" destOrd="0" presId="urn:microsoft.com/office/officeart/2016/7/layout/LinearArrowProcessNumbered"/>
    <dgm:cxn modelId="{DDDAB2A6-C069-4A82-857B-5DCD10394AF5}" type="presParOf" srcId="{DEA3253A-9BC3-4141-983F-036BD58471A6}" destId="{A7966FAA-DB89-4402-82AC-FE10A0E29AF5}" srcOrd="0" destOrd="0" presId="urn:microsoft.com/office/officeart/2016/7/layout/LinearArrowProcessNumbered"/>
    <dgm:cxn modelId="{1B8036B5-9AEC-4131-95CB-0F08DACCA034}" type="presParOf" srcId="{DEA3253A-9BC3-4141-983F-036BD58471A6}" destId="{CFF0CBA7-12CE-41D1-933F-5A7248C67AC9}" srcOrd="1" destOrd="0" presId="urn:microsoft.com/office/officeart/2016/7/layout/LinearArrowProcessNumbered"/>
    <dgm:cxn modelId="{035E7992-25E9-4D2E-A37E-3D694F872E8D}" type="presParOf" srcId="{DEA3253A-9BC3-4141-983F-036BD58471A6}" destId="{13E6BD04-64A3-4D91-8465-0D2D0BEAC618}" srcOrd="2" destOrd="0" presId="urn:microsoft.com/office/officeart/2016/7/layout/LinearArrowProcessNumbered"/>
    <dgm:cxn modelId="{5D60A707-5E59-4A6E-BCB9-1FC7D6A95A69}" type="presParOf" srcId="{DEA3253A-9BC3-4141-983F-036BD58471A6}" destId="{A08CB0DF-39AC-4880-BEC5-30A624474603}" srcOrd="3" destOrd="0" presId="urn:microsoft.com/office/officeart/2016/7/layout/LinearArrowProcessNumbered"/>
    <dgm:cxn modelId="{439BFC3B-D384-47D1-AF27-25FB328F1EC2}" type="presParOf" srcId="{E496460B-F64B-41B6-A008-F78E403D58F3}" destId="{4822CF8A-E4D8-4A69-B9A2-FA9194E68E1F}" srcOrd="2" destOrd="0" presId="urn:microsoft.com/office/officeart/2016/7/layout/LinearArrowProcessNumbered"/>
    <dgm:cxn modelId="{8547DAFF-6ECE-42ED-A123-16648153C91E}" type="presParOf" srcId="{BEE43452-0AC4-4838-964A-B75956DDD413}" destId="{0AA6DF7D-1B24-4A42-B2B7-206C65B11332}" srcOrd="1" destOrd="0" presId="urn:microsoft.com/office/officeart/2016/7/layout/LinearArrowProcessNumbered"/>
    <dgm:cxn modelId="{BE6D8FA2-AF49-43AC-9DB5-12C37BC5F808}" type="presParOf" srcId="{BEE43452-0AC4-4838-964A-B75956DDD413}" destId="{51D9A592-8C28-4384-9852-665E10590CA0}" srcOrd="2" destOrd="0" presId="urn:microsoft.com/office/officeart/2016/7/layout/LinearArrowProcessNumbered"/>
    <dgm:cxn modelId="{AB89A84F-FA53-44CF-B2C4-6E133A6086CE}" type="presParOf" srcId="{51D9A592-8C28-4384-9852-665E10590CA0}" destId="{F993D335-674F-484C-8ECB-15D29AA2F9D8}" srcOrd="0" destOrd="0" presId="urn:microsoft.com/office/officeart/2016/7/layout/LinearArrowProcessNumbered"/>
    <dgm:cxn modelId="{33F6D4B7-DFA9-4741-A165-0B58ED168180}" type="presParOf" srcId="{51D9A592-8C28-4384-9852-665E10590CA0}" destId="{91EEBB3A-D357-49D2-A4C0-1F00D5B32CB3}" srcOrd="1" destOrd="0" presId="urn:microsoft.com/office/officeart/2016/7/layout/LinearArrowProcessNumbered"/>
    <dgm:cxn modelId="{207571F4-AA91-4D30-9E0C-D884DF2D3F54}" type="presParOf" srcId="{91EEBB3A-D357-49D2-A4C0-1F00D5B32CB3}" destId="{0CA73A78-475D-4EAF-ABD6-66C8E8441BCD}" srcOrd="0" destOrd="0" presId="urn:microsoft.com/office/officeart/2016/7/layout/LinearArrowProcessNumbered"/>
    <dgm:cxn modelId="{3E06196A-B443-4D5B-A2C3-7A5D604EEB68}" type="presParOf" srcId="{91EEBB3A-D357-49D2-A4C0-1F00D5B32CB3}" destId="{EE169094-F636-464E-9749-1F31E01F9E91}" srcOrd="1" destOrd="0" presId="urn:microsoft.com/office/officeart/2016/7/layout/LinearArrowProcessNumbered"/>
    <dgm:cxn modelId="{75A0AF24-B75E-4382-84BD-C1A0BF316457}" type="presParOf" srcId="{91EEBB3A-D357-49D2-A4C0-1F00D5B32CB3}" destId="{8C6519A7-79B2-4E82-9823-22CBB0CDB5B6}" srcOrd="2" destOrd="0" presId="urn:microsoft.com/office/officeart/2016/7/layout/LinearArrowProcessNumbered"/>
    <dgm:cxn modelId="{0F4916E2-62B3-431C-923D-5E29F97CCC52}" type="presParOf" srcId="{91EEBB3A-D357-49D2-A4C0-1F00D5B32CB3}" destId="{C5E760C7-A0F0-4809-886A-DBEFE102B905}" srcOrd="3" destOrd="0" presId="urn:microsoft.com/office/officeart/2016/7/layout/LinearArrowProcessNumbered"/>
    <dgm:cxn modelId="{C1A31F15-D826-47CC-81B9-718625C6E8DB}" type="presParOf" srcId="{51D9A592-8C28-4384-9852-665E10590CA0}" destId="{77F38D10-16BE-47A6-AA66-12E0109EF23B}" srcOrd="2" destOrd="0" presId="urn:microsoft.com/office/officeart/2016/7/layout/LinearArrowProcessNumbered"/>
    <dgm:cxn modelId="{697910C4-3F5E-47AE-B152-318F216ED5AD}" type="presParOf" srcId="{BEE43452-0AC4-4838-964A-B75956DDD413}" destId="{A78E46E2-77E8-4EAE-94D8-2680B99E35E0}" srcOrd="3" destOrd="0" presId="urn:microsoft.com/office/officeart/2016/7/layout/LinearArrowProcessNumbered"/>
    <dgm:cxn modelId="{0651328B-D9D6-46DE-9614-C8E7E768ACF8}" type="presParOf" srcId="{BEE43452-0AC4-4838-964A-B75956DDD413}" destId="{F76B599A-C613-4C0B-B01B-21B737168B4C}" srcOrd="4" destOrd="0" presId="urn:microsoft.com/office/officeart/2016/7/layout/LinearArrowProcessNumbered"/>
    <dgm:cxn modelId="{8EC1C78B-34CD-495E-AC37-8F80AA912F1C}" type="presParOf" srcId="{F76B599A-C613-4C0B-B01B-21B737168B4C}" destId="{1EA13881-4382-4BB4-926F-A66AC48A4B22}" srcOrd="0" destOrd="0" presId="urn:microsoft.com/office/officeart/2016/7/layout/LinearArrowProcessNumbered"/>
    <dgm:cxn modelId="{6144EFED-478A-4AF0-9D1D-B88FB5148721}" type="presParOf" srcId="{F76B599A-C613-4C0B-B01B-21B737168B4C}" destId="{55E88C68-839F-4104-B6BF-C3CEF88B334A}" srcOrd="1" destOrd="0" presId="urn:microsoft.com/office/officeart/2016/7/layout/LinearArrowProcessNumbered"/>
    <dgm:cxn modelId="{671F33E0-7C0C-449E-92C6-1A4C16C032C1}" type="presParOf" srcId="{55E88C68-839F-4104-B6BF-C3CEF88B334A}" destId="{06B91C39-7DD5-469F-A986-9201F6D2308B}" srcOrd="0" destOrd="0" presId="urn:microsoft.com/office/officeart/2016/7/layout/LinearArrowProcessNumbered"/>
    <dgm:cxn modelId="{A2A5F53E-FF32-47E1-AF15-631BC991AADD}" type="presParOf" srcId="{55E88C68-839F-4104-B6BF-C3CEF88B334A}" destId="{D7C6616E-FDDC-4350-82BE-25168FF9C2CA}" srcOrd="1" destOrd="0" presId="urn:microsoft.com/office/officeart/2016/7/layout/LinearArrowProcessNumbered"/>
    <dgm:cxn modelId="{EBB3FF76-F932-4069-91EB-7BF25D4BE5B7}" type="presParOf" srcId="{55E88C68-839F-4104-B6BF-C3CEF88B334A}" destId="{07F16BFC-EA4A-45B7-9299-4BD47FC0B473}" srcOrd="2" destOrd="0" presId="urn:microsoft.com/office/officeart/2016/7/layout/LinearArrowProcessNumbered"/>
    <dgm:cxn modelId="{17F1A343-9F4F-4B14-962F-4C9CB1A3A930}" type="presParOf" srcId="{55E88C68-839F-4104-B6BF-C3CEF88B334A}" destId="{7198B526-78D3-4756-AA74-A134404D67A2}" srcOrd="3" destOrd="0" presId="urn:microsoft.com/office/officeart/2016/7/layout/LinearArrowProcessNumbered"/>
    <dgm:cxn modelId="{64724B9E-5986-49B4-816E-42666E1B6BAB}" type="presParOf" srcId="{F76B599A-C613-4C0B-B01B-21B737168B4C}" destId="{DC0E876C-1BB8-4947-A0AB-D27A3FF8C844}" srcOrd="2" destOrd="0" presId="urn:microsoft.com/office/officeart/2016/7/layout/LinearArrowProcessNumbered"/>
    <dgm:cxn modelId="{151ACB02-F3FD-4EBC-A99E-7D7A2B137BBA}" type="presParOf" srcId="{BEE43452-0AC4-4838-964A-B75956DDD413}" destId="{683C56C0-B30E-46F1-BB42-2ADB45E57630}" srcOrd="5" destOrd="0" presId="urn:microsoft.com/office/officeart/2016/7/layout/LinearArrowProcessNumbered"/>
    <dgm:cxn modelId="{F200336A-2AE3-49B7-B06F-0BE11B337EAF}" type="presParOf" srcId="{BEE43452-0AC4-4838-964A-B75956DDD413}" destId="{B1F9AF3A-6040-4B2E-B55C-0C67F31B9BDB}" srcOrd="6" destOrd="0" presId="urn:microsoft.com/office/officeart/2016/7/layout/LinearArrowProcessNumbered"/>
    <dgm:cxn modelId="{4E33C6D6-C5EE-4970-AF6C-E97926C79C9A}" type="presParOf" srcId="{B1F9AF3A-6040-4B2E-B55C-0C67F31B9BDB}" destId="{BBD0544B-168F-44D8-95D5-831B41B8B7BC}" srcOrd="0" destOrd="0" presId="urn:microsoft.com/office/officeart/2016/7/layout/LinearArrowProcessNumbered"/>
    <dgm:cxn modelId="{B76F2EBE-C567-4BC4-9D95-A15D5F8C52F1}" type="presParOf" srcId="{B1F9AF3A-6040-4B2E-B55C-0C67F31B9BDB}" destId="{336EEBD2-2726-4036-BEDE-56544EB84D10}" srcOrd="1" destOrd="0" presId="urn:microsoft.com/office/officeart/2016/7/layout/LinearArrowProcessNumbered"/>
    <dgm:cxn modelId="{3E0561F4-1A41-4892-BAE7-B15F4EC27D3B}" type="presParOf" srcId="{336EEBD2-2726-4036-BEDE-56544EB84D10}" destId="{1D1192F6-BF03-40EF-A8FF-8CC25FC56EA2}" srcOrd="0" destOrd="0" presId="urn:microsoft.com/office/officeart/2016/7/layout/LinearArrowProcessNumbered"/>
    <dgm:cxn modelId="{414E9D1A-9E03-4867-B93A-2233C897C4B1}" type="presParOf" srcId="{336EEBD2-2726-4036-BEDE-56544EB84D10}" destId="{B965989A-428A-4303-A6F3-02EA3B478515}" srcOrd="1" destOrd="0" presId="urn:microsoft.com/office/officeart/2016/7/layout/LinearArrowProcessNumbered"/>
    <dgm:cxn modelId="{B638B58B-77E6-44A2-B77F-953BAB331C70}" type="presParOf" srcId="{336EEBD2-2726-4036-BEDE-56544EB84D10}" destId="{6B057564-A293-49CB-B4DD-375FB6AEC554}" srcOrd="2" destOrd="0" presId="urn:microsoft.com/office/officeart/2016/7/layout/LinearArrowProcessNumbered"/>
    <dgm:cxn modelId="{E6A08CE6-3091-4F11-824C-B59D48B1868E}" type="presParOf" srcId="{336EEBD2-2726-4036-BEDE-56544EB84D10}" destId="{C62A1083-FD8A-4558-BC00-E3CE330E301B}" srcOrd="3" destOrd="0" presId="urn:microsoft.com/office/officeart/2016/7/layout/LinearArrowProcessNumbered"/>
    <dgm:cxn modelId="{1F1A7E4F-32CF-405E-A6D7-1F11CFB7B0FC}" type="presParOf" srcId="{B1F9AF3A-6040-4B2E-B55C-0C67F31B9BDB}" destId="{65AB768D-C047-453C-847A-B39997D7C777}" srcOrd="2" destOrd="0" presId="urn:microsoft.com/office/officeart/2016/7/layout/LinearArrowProcessNumbered"/>
    <dgm:cxn modelId="{DD54BD74-073F-4D29-91D1-36CB32384C5C}" type="presParOf" srcId="{BEE43452-0AC4-4838-964A-B75956DDD413}" destId="{1174B092-F840-4AB5-88E8-06E96A0BC248}" srcOrd="7" destOrd="0" presId="urn:microsoft.com/office/officeart/2016/7/layout/LinearArrowProcessNumbered"/>
    <dgm:cxn modelId="{689A1B2A-2F52-4B9A-AE25-53C3C702288F}" type="presParOf" srcId="{BEE43452-0AC4-4838-964A-B75956DDD413}" destId="{C5629F10-37B2-4610-9E71-8B4F6361F184}" srcOrd="8" destOrd="0" presId="urn:microsoft.com/office/officeart/2016/7/layout/LinearArrowProcessNumbered"/>
    <dgm:cxn modelId="{D04D585C-DDC2-49D0-9373-F4AA53981F1E}" type="presParOf" srcId="{C5629F10-37B2-4610-9E71-8B4F6361F184}" destId="{98FA5572-B7A9-4F99-AC93-D5879B5C87EF}" srcOrd="0" destOrd="0" presId="urn:microsoft.com/office/officeart/2016/7/layout/LinearArrowProcessNumbered"/>
    <dgm:cxn modelId="{03F75A98-6805-4D92-B039-E301F96973CF}" type="presParOf" srcId="{C5629F10-37B2-4610-9E71-8B4F6361F184}" destId="{4DE60F01-8057-427B-83D9-F6AA501102C3}" srcOrd="1" destOrd="0" presId="urn:microsoft.com/office/officeart/2016/7/layout/LinearArrowProcessNumbered"/>
    <dgm:cxn modelId="{DDB5CB7B-4D09-49A5-AAC7-7957DEC2C045}" type="presParOf" srcId="{4DE60F01-8057-427B-83D9-F6AA501102C3}" destId="{57B09EE2-5306-4108-9264-499A6A22C06C}" srcOrd="0" destOrd="0" presId="urn:microsoft.com/office/officeart/2016/7/layout/LinearArrowProcessNumbered"/>
    <dgm:cxn modelId="{747A1051-36A7-44CE-83E7-8205B45ABF20}" type="presParOf" srcId="{4DE60F01-8057-427B-83D9-F6AA501102C3}" destId="{A6F1C276-6525-4BA1-A518-D9905FD8DB03}" srcOrd="1" destOrd="0" presId="urn:microsoft.com/office/officeart/2016/7/layout/LinearArrowProcessNumbered"/>
    <dgm:cxn modelId="{B2D21590-70EF-4B6A-9311-986625E40F3F}" type="presParOf" srcId="{4DE60F01-8057-427B-83D9-F6AA501102C3}" destId="{099144AB-2246-47B0-B77B-64189721B129}" srcOrd="2" destOrd="0" presId="urn:microsoft.com/office/officeart/2016/7/layout/LinearArrowProcessNumbered"/>
    <dgm:cxn modelId="{69CFAEA6-60F1-4BF9-968B-17A1A9A1B778}" type="presParOf" srcId="{4DE60F01-8057-427B-83D9-F6AA501102C3}" destId="{BCBB74C2-4541-4D96-AF1E-3EB91FEB99DF}" srcOrd="3" destOrd="0" presId="urn:microsoft.com/office/officeart/2016/7/layout/LinearArrowProcessNumbered"/>
    <dgm:cxn modelId="{483D133F-45D7-4D58-8835-E9EA9A35A770}" type="presParOf" srcId="{C5629F10-37B2-4610-9E71-8B4F6361F184}" destId="{CC9B1C8A-77FB-4A84-84FA-ADA768EA54E3}" srcOrd="2" destOrd="0" presId="urn:microsoft.com/office/officeart/2016/7/layout/LinearArrowProcessNumbered"/>
    <dgm:cxn modelId="{821DEC34-6A2D-4EA3-9E50-E3FC85097831}" type="presParOf" srcId="{BEE43452-0AC4-4838-964A-B75956DDD413}" destId="{9F2199A1-B866-41A7-8180-F798B3D3373B}" srcOrd="9" destOrd="0" presId="urn:microsoft.com/office/officeart/2016/7/layout/LinearArrowProcessNumbered"/>
    <dgm:cxn modelId="{2C27EFA1-A231-4668-A9C6-D68631838955}" type="presParOf" srcId="{BEE43452-0AC4-4838-964A-B75956DDD413}" destId="{00F3D4FB-3F94-4DB7-B735-B2C3707236D1}" srcOrd="10" destOrd="0" presId="urn:microsoft.com/office/officeart/2016/7/layout/LinearArrowProcessNumbered"/>
    <dgm:cxn modelId="{136EE3A7-85C4-4191-BC2F-6857FA6E3E1E}" type="presParOf" srcId="{00F3D4FB-3F94-4DB7-B735-B2C3707236D1}" destId="{C218472D-70F4-4D78-86C7-5AD12AF1BB81}" srcOrd="0" destOrd="0" presId="urn:microsoft.com/office/officeart/2016/7/layout/LinearArrowProcessNumbered"/>
    <dgm:cxn modelId="{782B4DFC-3B3D-467B-B18F-EDFED24804B7}" type="presParOf" srcId="{00F3D4FB-3F94-4DB7-B735-B2C3707236D1}" destId="{24914060-949F-4499-8DB2-09A415043F09}" srcOrd="1" destOrd="0" presId="urn:microsoft.com/office/officeart/2016/7/layout/LinearArrowProcessNumbered"/>
    <dgm:cxn modelId="{9E13D411-0B75-435A-A4A0-2588BBE2BFFD}" type="presParOf" srcId="{24914060-949F-4499-8DB2-09A415043F09}" destId="{33B7D507-991D-4904-8099-B7A211416707}" srcOrd="0" destOrd="0" presId="urn:microsoft.com/office/officeart/2016/7/layout/LinearArrowProcessNumbered"/>
    <dgm:cxn modelId="{52CA5DB8-8952-4E9D-8D00-EBD1C6D9E8D7}" type="presParOf" srcId="{24914060-949F-4499-8DB2-09A415043F09}" destId="{AA067105-D30B-4319-8849-326ECE71C0D1}" srcOrd="1" destOrd="0" presId="urn:microsoft.com/office/officeart/2016/7/layout/LinearArrowProcessNumbered"/>
    <dgm:cxn modelId="{CDBA5523-2862-4897-9826-DDA4A333F63F}" type="presParOf" srcId="{24914060-949F-4499-8DB2-09A415043F09}" destId="{888A3CDC-12E1-4714-BC8D-2F27F930D48A}" srcOrd="2" destOrd="0" presId="urn:microsoft.com/office/officeart/2016/7/layout/LinearArrowProcessNumbered"/>
    <dgm:cxn modelId="{3A6FF07C-8D47-444A-B33B-D7D6BAE69076}" type="presParOf" srcId="{24914060-949F-4499-8DB2-09A415043F09}" destId="{60ACC683-878A-426F-A876-BAC23A168FCA}" srcOrd="3" destOrd="0" presId="urn:microsoft.com/office/officeart/2016/7/layout/LinearArrowProcessNumbered"/>
    <dgm:cxn modelId="{EF114888-7BC3-4EEE-BF0E-06E3142FE2FC}" type="presParOf" srcId="{00F3D4FB-3F94-4DB7-B735-B2C3707236D1}" destId="{03974C4B-E295-42AE-9304-6686653FACDC}" srcOrd="2" destOrd="0" presId="urn:microsoft.com/office/officeart/2016/7/layout/LinearArrowProcessNumbered"/>
    <dgm:cxn modelId="{7F095B78-28B7-4098-A907-D7C0D7E21EC4}" type="presParOf" srcId="{BEE43452-0AC4-4838-964A-B75956DDD413}" destId="{DAB69449-4F32-46C9-B60D-8F6551DD442F}" srcOrd="11" destOrd="0" presId="urn:microsoft.com/office/officeart/2016/7/layout/LinearArrowProcessNumbered"/>
    <dgm:cxn modelId="{10013B54-88CF-4AB8-A771-ED92BAFB4C35}" type="presParOf" srcId="{BEE43452-0AC4-4838-964A-B75956DDD413}" destId="{F6335A15-9423-4CEA-8E94-C3406CB02476}" srcOrd="12" destOrd="0" presId="urn:microsoft.com/office/officeart/2016/7/layout/LinearArrowProcessNumbered"/>
    <dgm:cxn modelId="{8F4F952C-76AC-4FF6-B42E-DD313B83C361}" type="presParOf" srcId="{F6335A15-9423-4CEA-8E94-C3406CB02476}" destId="{C8773F59-C80B-4525-A653-A0D917E35666}" srcOrd="0" destOrd="0" presId="urn:microsoft.com/office/officeart/2016/7/layout/LinearArrowProcessNumbered"/>
    <dgm:cxn modelId="{51F1800B-86B8-4A47-B146-C9BA1ECB1749}" type="presParOf" srcId="{F6335A15-9423-4CEA-8E94-C3406CB02476}" destId="{DDA49340-75B1-4F30-A469-9155A392D5A0}" srcOrd="1" destOrd="0" presId="urn:microsoft.com/office/officeart/2016/7/layout/LinearArrowProcessNumbered"/>
    <dgm:cxn modelId="{CD412CAD-682F-48F8-8251-7ED4633DE223}" type="presParOf" srcId="{DDA49340-75B1-4F30-A469-9155A392D5A0}" destId="{2F6E32EB-FB4F-4803-A2C1-9CBB8A77D56C}" srcOrd="0" destOrd="0" presId="urn:microsoft.com/office/officeart/2016/7/layout/LinearArrowProcessNumbered"/>
    <dgm:cxn modelId="{B120F55C-73C4-4FB1-8EB7-A2D42DFB741F}" type="presParOf" srcId="{DDA49340-75B1-4F30-A469-9155A392D5A0}" destId="{A67B4139-2AD5-4258-B709-3EB0FAE49134}" srcOrd="1" destOrd="0" presId="urn:microsoft.com/office/officeart/2016/7/layout/LinearArrowProcessNumbered"/>
    <dgm:cxn modelId="{4D995485-6EEF-4822-B47C-0B5B38F21EDB}" type="presParOf" srcId="{DDA49340-75B1-4F30-A469-9155A392D5A0}" destId="{3E84BE7B-E5F2-4802-B9AC-9A2B86CB6C85}" srcOrd="2" destOrd="0" presId="urn:microsoft.com/office/officeart/2016/7/layout/LinearArrowProcessNumbered"/>
    <dgm:cxn modelId="{4EAB6CE2-9376-4BF9-A5DB-2630E5BADED0}" type="presParOf" srcId="{DDA49340-75B1-4F30-A469-9155A392D5A0}" destId="{FC816626-7432-4C0F-8671-EE795EA8B6F7}" srcOrd="3" destOrd="0" presId="urn:microsoft.com/office/officeart/2016/7/layout/LinearArrowProcessNumbered"/>
    <dgm:cxn modelId="{E722406F-DA10-42E2-B91A-C155672D74BF}" type="presParOf" srcId="{F6335A15-9423-4CEA-8E94-C3406CB02476}" destId="{05FC4AF3-48AA-43D0-AF20-BFB83381C5C9}" srcOrd="2" destOrd="0" presId="urn:microsoft.com/office/officeart/2016/7/layout/LinearArrowProcessNumbered"/>
    <dgm:cxn modelId="{F0315660-8DFE-4F69-A175-8FB39FD448A8}" type="presParOf" srcId="{BEE43452-0AC4-4838-964A-B75956DDD413}" destId="{982D8031-08C1-4424-B487-3D910899662C}" srcOrd="13" destOrd="0" presId="urn:microsoft.com/office/officeart/2016/7/layout/LinearArrowProcessNumbered"/>
    <dgm:cxn modelId="{4EC0551F-5E3D-4496-BDC0-2550DDCD641D}" type="presParOf" srcId="{BEE43452-0AC4-4838-964A-B75956DDD413}" destId="{08FAA557-1C88-4DA0-B6AE-C8882162FDE0}" srcOrd="14" destOrd="0" presId="urn:microsoft.com/office/officeart/2016/7/layout/LinearArrowProcessNumbered"/>
    <dgm:cxn modelId="{58206D31-A90A-42A9-9AE2-F50E59A15EB4}" type="presParOf" srcId="{08FAA557-1C88-4DA0-B6AE-C8882162FDE0}" destId="{FD96687C-F519-4586-955C-24E099F09240}" srcOrd="0" destOrd="0" presId="urn:microsoft.com/office/officeart/2016/7/layout/LinearArrowProcessNumbered"/>
    <dgm:cxn modelId="{6DDF2634-9052-478F-9733-FCFDE5238B3E}" type="presParOf" srcId="{08FAA557-1C88-4DA0-B6AE-C8882162FDE0}" destId="{618E8BEC-F996-41E8-88A7-55D40FBFD8D4}" srcOrd="1" destOrd="0" presId="urn:microsoft.com/office/officeart/2016/7/layout/LinearArrowProcessNumbered"/>
    <dgm:cxn modelId="{3E6E37F9-1107-4655-835D-2FF08E49427D}" type="presParOf" srcId="{618E8BEC-F996-41E8-88A7-55D40FBFD8D4}" destId="{4681354F-D265-4C60-A567-328E39E1748E}" srcOrd="0" destOrd="0" presId="urn:microsoft.com/office/officeart/2016/7/layout/LinearArrowProcessNumbered"/>
    <dgm:cxn modelId="{DD17EED4-FEE3-480C-BB91-0F7B1F746FD6}" type="presParOf" srcId="{618E8BEC-F996-41E8-88A7-55D40FBFD8D4}" destId="{3599FB58-D920-4784-AC7C-C8C345EC0603}" srcOrd="1" destOrd="0" presId="urn:microsoft.com/office/officeart/2016/7/layout/LinearArrowProcessNumbered"/>
    <dgm:cxn modelId="{18729064-53AA-41F4-A22C-0C5FFBD55683}" type="presParOf" srcId="{618E8BEC-F996-41E8-88A7-55D40FBFD8D4}" destId="{38A3A656-7010-4C83-A09E-97FE37E30183}" srcOrd="2" destOrd="0" presId="urn:microsoft.com/office/officeart/2016/7/layout/LinearArrowProcessNumbered"/>
    <dgm:cxn modelId="{7A1609F9-074A-4719-9362-BB7B21E328D7}" type="presParOf" srcId="{618E8BEC-F996-41E8-88A7-55D40FBFD8D4}" destId="{95DF4EED-F121-414D-A4F6-D472FD10C382}" srcOrd="3" destOrd="0" presId="urn:microsoft.com/office/officeart/2016/7/layout/LinearArrowProcessNumbered"/>
    <dgm:cxn modelId="{2F1C1E24-1329-406A-B3C2-F42F18BC06F4}" type="presParOf" srcId="{08FAA557-1C88-4DA0-B6AE-C8882162FDE0}" destId="{2CD73882-4863-4ABD-8E7E-FAD39ABBAE7E}" srcOrd="2" destOrd="0" presId="urn:microsoft.com/office/officeart/2016/7/layout/LinearArrowProcessNumbered"/>
    <dgm:cxn modelId="{79CCD8A7-E30B-4166-9724-9BDFF0C95816}" type="presParOf" srcId="{BEE43452-0AC4-4838-964A-B75956DDD413}" destId="{9A9554E4-47DD-4FC3-9EF4-9098D3D25FE0}" srcOrd="15" destOrd="0" presId="urn:microsoft.com/office/officeart/2016/7/layout/LinearArrowProcessNumbered"/>
    <dgm:cxn modelId="{2EBF05F5-EF30-4175-885D-3481ED590B2F}" type="presParOf" srcId="{BEE43452-0AC4-4838-964A-B75956DDD413}" destId="{BBD76DCF-E1E0-4D25-84AD-5C75D4512605}" srcOrd="16" destOrd="0" presId="urn:microsoft.com/office/officeart/2016/7/layout/LinearArrowProcessNumbered"/>
    <dgm:cxn modelId="{F1251C6D-B0D3-42FE-8EFF-A905392B8DE1}" type="presParOf" srcId="{BBD76DCF-E1E0-4D25-84AD-5C75D4512605}" destId="{0A957E33-CD49-479A-824B-7D7C669459B4}" srcOrd="0" destOrd="0" presId="urn:microsoft.com/office/officeart/2016/7/layout/LinearArrowProcessNumbered"/>
    <dgm:cxn modelId="{647C952B-FD52-4361-B09E-3092EBBE770E}" type="presParOf" srcId="{BBD76DCF-E1E0-4D25-84AD-5C75D4512605}" destId="{0C772032-1C18-495C-BD41-40DFD2819830}" srcOrd="1" destOrd="0" presId="urn:microsoft.com/office/officeart/2016/7/layout/LinearArrowProcessNumbered"/>
    <dgm:cxn modelId="{6D9F7C00-E981-42C3-A9AD-D2B874F739EF}" type="presParOf" srcId="{0C772032-1C18-495C-BD41-40DFD2819830}" destId="{7D7ABEAE-09AC-475D-A95E-A7BE4F800873}" srcOrd="0" destOrd="0" presId="urn:microsoft.com/office/officeart/2016/7/layout/LinearArrowProcessNumbered"/>
    <dgm:cxn modelId="{7EE64C73-A272-4BAB-88FD-780F1820E1D0}" type="presParOf" srcId="{0C772032-1C18-495C-BD41-40DFD2819830}" destId="{55A5FEA8-FF19-4EF2-8E32-AEB969C94D52}" srcOrd="1" destOrd="0" presId="urn:microsoft.com/office/officeart/2016/7/layout/LinearArrowProcessNumbered"/>
    <dgm:cxn modelId="{F10A383B-DE51-49BC-A95B-08A4C1BA0B3A}" type="presParOf" srcId="{0C772032-1C18-495C-BD41-40DFD2819830}" destId="{C9B865F7-5086-4ADB-A469-D93806148571}" srcOrd="2" destOrd="0" presId="urn:microsoft.com/office/officeart/2016/7/layout/LinearArrowProcessNumbered"/>
    <dgm:cxn modelId="{FC3010A9-EB27-4166-9E4B-E51E15E324F7}" type="presParOf" srcId="{0C772032-1C18-495C-BD41-40DFD2819830}" destId="{1B425E56-A2FE-46B2-B636-B9DCCC6D2483}" srcOrd="3" destOrd="0" presId="urn:microsoft.com/office/officeart/2016/7/layout/LinearArrowProcessNumbered"/>
    <dgm:cxn modelId="{056E4CD6-73C7-4C35-9A77-BF9D002971B5}" type="presParOf" srcId="{BBD76DCF-E1E0-4D25-84AD-5C75D4512605}" destId="{C9D4A57F-5227-498C-AD1E-7A7C95430D99}" srcOrd="2" destOrd="0" presId="urn:microsoft.com/office/officeart/2016/7/layout/LinearArrowProcessNumbered"/>
    <dgm:cxn modelId="{83447E32-811F-4676-8D89-A2895F69E27B}" type="presParOf" srcId="{BEE43452-0AC4-4838-964A-B75956DDD413}" destId="{FB78BAF9-31B4-4AD0-B786-F016B38B6AF5}" srcOrd="17" destOrd="0" presId="urn:microsoft.com/office/officeart/2016/7/layout/LinearArrowProcessNumbered"/>
    <dgm:cxn modelId="{431A7CFC-7E38-4CEF-BBB3-CC823926BB3E}" type="presParOf" srcId="{BEE43452-0AC4-4838-964A-B75956DDD413}" destId="{01F732F3-3968-4EA4-BE2F-B7576D57E1F8}" srcOrd="18" destOrd="0" presId="urn:microsoft.com/office/officeart/2016/7/layout/LinearArrowProcessNumbered"/>
    <dgm:cxn modelId="{A6BCF89A-50AC-44D5-8BF2-A89CD9CA9D22}" type="presParOf" srcId="{01F732F3-3968-4EA4-BE2F-B7576D57E1F8}" destId="{B118A8F6-0337-41AE-91BF-A9E5B5AA88B4}" srcOrd="0" destOrd="0" presId="urn:microsoft.com/office/officeart/2016/7/layout/LinearArrowProcessNumbered"/>
    <dgm:cxn modelId="{8EE835E3-ABDD-4BFC-A285-1C846A80F485}" type="presParOf" srcId="{01F732F3-3968-4EA4-BE2F-B7576D57E1F8}" destId="{704FD963-2F6A-4109-879C-E3245FA78F96}" srcOrd="1" destOrd="0" presId="urn:microsoft.com/office/officeart/2016/7/layout/LinearArrowProcessNumbered"/>
    <dgm:cxn modelId="{6F7E85BC-5084-4B91-B7A8-8F35274348AB}" type="presParOf" srcId="{704FD963-2F6A-4109-879C-E3245FA78F96}" destId="{0EBA137D-E29F-4ACB-B6C3-DEA002D3C41F}" srcOrd="0" destOrd="0" presId="urn:microsoft.com/office/officeart/2016/7/layout/LinearArrowProcessNumbered"/>
    <dgm:cxn modelId="{FA08FE33-523A-4E2F-8479-EC729BB9C250}" type="presParOf" srcId="{704FD963-2F6A-4109-879C-E3245FA78F96}" destId="{6FFF0B8B-D27B-42EF-BA68-0EB75E4FC94B}" srcOrd="1" destOrd="0" presId="urn:microsoft.com/office/officeart/2016/7/layout/LinearArrowProcessNumbered"/>
    <dgm:cxn modelId="{8F7FADB7-33BB-4C17-91D9-ABA1774CC224}" type="presParOf" srcId="{704FD963-2F6A-4109-879C-E3245FA78F96}" destId="{062756AC-A5F0-4C61-AEFF-C7D6AF5577F3}" srcOrd="2" destOrd="0" presId="urn:microsoft.com/office/officeart/2016/7/layout/LinearArrowProcessNumbered"/>
    <dgm:cxn modelId="{9E72F95F-A271-455F-ADEA-5A983F9B3208}" type="presParOf" srcId="{704FD963-2F6A-4109-879C-E3245FA78F96}" destId="{4123744E-D89D-4F29-87F0-74F47039DB9F}" srcOrd="3" destOrd="0" presId="urn:microsoft.com/office/officeart/2016/7/layout/LinearArrowProcessNumbered"/>
    <dgm:cxn modelId="{2CB36AFB-5515-488E-9093-5C27593514CC}" type="presParOf" srcId="{01F732F3-3968-4EA4-BE2F-B7576D57E1F8}" destId="{A33B2FB1-E272-4412-B657-46BB628F05A7}"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6A4E17-4613-400D-9893-EECB7271D8B4}"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BC00A348-6712-4C51-8F12-80EAAB1D1273}">
      <dgm:prSet custT="1"/>
      <dgm:spPr/>
      <dgm:t>
        <a:bodyPr/>
        <a:lstStyle/>
        <a:p>
          <a:r>
            <a:rPr lang="en-US" sz="1800" dirty="0">
              <a:solidFill>
                <a:schemeClr val="tx1"/>
              </a:solidFill>
            </a:rPr>
            <a:t>HMD</a:t>
          </a:r>
        </a:p>
      </dgm:t>
    </dgm:pt>
    <dgm:pt modelId="{8F2338A4-13B5-4A76-B842-F2BAFA5490CD}" type="parTrans" cxnId="{8C463DDD-E54A-4AE9-8350-6C867B0DFF96}">
      <dgm:prSet/>
      <dgm:spPr/>
      <dgm:t>
        <a:bodyPr/>
        <a:lstStyle/>
        <a:p>
          <a:endParaRPr lang="en-US"/>
        </a:p>
      </dgm:t>
    </dgm:pt>
    <dgm:pt modelId="{F884BC17-31C7-481B-8BB1-FD6DE95D7B97}" type="sibTrans" cxnId="{8C463DDD-E54A-4AE9-8350-6C867B0DFF96}">
      <dgm:prSet/>
      <dgm:spPr>
        <a:solidFill>
          <a:srgbClr val="0070C0"/>
        </a:solidFill>
      </dgm:spPr>
      <dgm:t>
        <a:bodyPr/>
        <a:lstStyle/>
        <a:p>
          <a:endParaRPr lang="en-US"/>
        </a:p>
      </dgm:t>
    </dgm:pt>
    <dgm:pt modelId="{41B3651E-2FE9-4F83-9F74-F59FDB8192F6}">
      <dgm:prSet custT="1"/>
      <dgm:spPr>
        <a:solidFill>
          <a:schemeClr val="accent5">
            <a:lumMod val="40000"/>
            <a:lumOff val="60000"/>
          </a:schemeClr>
        </a:solidFill>
      </dgm:spPr>
      <dgm:t>
        <a:bodyPr/>
        <a:lstStyle/>
        <a:p>
          <a:r>
            <a:rPr lang="en-US" sz="700" dirty="0">
              <a:solidFill>
                <a:schemeClr val="tx1"/>
              </a:solidFill>
            </a:rPr>
            <a:t>11. BIENALNO</a:t>
          </a:r>
        </a:p>
      </dgm:t>
    </dgm:pt>
    <dgm:pt modelId="{73A7FF13-94E0-415D-907B-82ED4B704209}" type="parTrans" cxnId="{43A94981-D55E-4716-89FC-CF9E2BC70DCE}">
      <dgm:prSet/>
      <dgm:spPr/>
      <dgm:t>
        <a:bodyPr/>
        <a:lstStyle/>
        <a:p>
          <a:endParaRPr lang="en-US"/>
        </a:p>
      </dgm:t>
    </dgm:pt>
    <dgm:pt modelId="{77EB51B7-B988-40C1-96C8-99B827D8C046}" type="sibTrans" cxnId="{43A94981-D55E-4716-89FC-CF9E2BC70DCE}">
      <dgm:prSet custT="1"/>
      <dgm:spPr>
        <a:solidFill>
          <a:schemeClr val="accent5">
            <a:lumMod val="40000"/>
            <a:lumOff val="60000"/>
          </a:schemeClr>
        </a:solidFill>
      </dgm:spPr>
      <dgm:t>
        <a:bodyPr/>
        <a:lstStyle/>
        <a:p>
          <a:r>
            <a:rPr lang="hr-HR" sz="700" dirty="0">
              <a:solidFill>
                <a:schemeClr val="tx1"/>
              </a:solidFill>
            </a:rPr>
            <a:t>SAVJETOVANJE</a:t>
          </a:r>
          <a:endParaRPr lang="en-US" sz="700" dirty="0">
            <a:solidFill>
              <a:schemeClr val="tx1"/>
            </a:solidFill>
          </a:endParaRPr>
        </a:p>
      </dgm:t>
    </dgm:pt>
    <dgm:pt modelId="{D6E4A704-5B70-4768-8AA0-9D50FF81A778}">
      <dgm:prSet custT="1"/>
      <dgm:spPr>
        <a:solidFill>
          <a:schemeClr val="accent1">
            <a:lumMod val="60000"/>
            <a:lumOff val="40000"/>
          </a:schemeClr>
        </a:solidFill>
      </dgm:spPr>
      <dgm:t>
        <a:bodyPr/>
        <a:lstStyle/>
        <a:p>
          <a:r>
            <a:rPr lang="en-US" sz="1200" dirty="0">
              <a:solidFill>
                <a:schemeClr val="tx1"/>
              </a:solidFill>
            </a:rPr>
            <a:t>23.- 25. </a:t>
          </a:r>
          <a:r>
            <a:rPr lang="en-US" sz="1200" dirty="0" err="1">
              <a:solidFill>
                <a:schemeClr val="tx1"/>
              </a:solidFill>
            </a:rPr>
            <a:t>travnja</a:t>
          </a:r>
          <a:r>
            <a:rPr lang="en-US" sz="1200" dirty="0">
              <a:solidFill>
                <a:schemeClr val="tx1"/>
              </a:solidFill>
            </a:rPr>
            <a:t> 2026.</a:t>
          </a:r>
        </a:p>
      </dgm:t>
    </dgm:pt>
    <dgm:pt modelId="{20FAF77F-A35C-4B9E-8579-BE0FBE8C7DBA}" type="parTrans" cxnId="{AA34530E-E5C9-478F-9A6B-FBE99BEE0619}">
      <dgm:prSet/>
      <dgm:spPr/>
      <dgm:t>
        <a:bodyPr/>
        <a:lstStyle/>
        <a:p>
          <a:endParaRPr lang="en-US"/>
        </a:p>
      </dgm:t>
    </dgm:pt>
    <dgm:pt modelId="{3F640D31-3805-450C-8283-F71A94590049}" type="sibTrans" cxnId="{AA34530E-E5C9-478F-9A6B-FBE99BEE0619}">
      <dgm:prSet/>
      <dgm:spPr/>
      <dgm:t>
        <a:bodyPr/>
        <a:lstStyle/>
        <a:p>
          <a:r>
            <a:rPr lang="hr-HR" b="1" dirty="0">
              <a:solidFill>
                <a:schemeClr val="tx1"/>
              </a:solidFill>
            </a:rPr>
            <a:t>OPATIJA</a:t>
          </a:r>
          <a:endParaRPr lang="en-US" b="1" dirty="0">
            <a:solidFill>
              <a:schemeClr val="tx1"/>
            </a:solidFill>
          </a:endParaRPr>
        </a:p>
      </dgm:t>
    </dgm:pt>
    <dgm:pt modelId="{EDA11181-4A9F-4DA6-9265-C7D5A02A7218}" type="pres">
      <dgm:prSet presAssocID="{E46A4E17-4613-400D-9893-EECB7271D8B4}" presName="Name0" presStyleCnt="0">
        <dgm:presLayoutVars>
          <dgm:chMax/>
          <dgm:chPref/>
          <dgm:dir/>
          <dgm:animLvl val="lvl"/>
        </dgm:presLayoutVars>
      </dgm:prSet>
      <dgm:spPr/>
    </dgm:pt>
    <dgm:pt modelId="{1A425C9B-BD66-4B58-AB64-41DEB6DFB33C}" type="pres">
      <dgm:prSet presAssocID="{BC00A348-6712-4C51-8F12-80EAAB1D1273}" presName="composite" presStyleCnt="0"/>
      <dgm:spPr/>
    </dgm:pt>
    <dgm:pt modelId="{FF708533-6CE2-4FA6-A5AE-6628C640822A}" type="pres">
      <dgm:prSet presAssocID="{BC00A348-6712-4C51-8F12-80EAAB1D1273}" presName="Parent1" presStyleLbl="node1" presStyleIdx="0" presStyleCnt="6">
        <dgm:presLayoutVars>
          <dgm:chMax val="1"/>
          <dgm:chPref val="1"/>
          <dgm:bulletEnabled val="1"/>
        </dgm:presLayoutVars>
      </dgm:prSet>
      <dgm:spPr/>
    </dgm:pt>
    <dgm:pt modelId="{11918E30-AE02-4CD8-ADF3-583D7C1ACCDE}" type="pres">
      <dgm:prSet presAssocID="{BC00A348-6712-4C51-8F12-80EAAB1D1273}" presName="Childtext1" presStyleLbl="revTx" presStyleIdx="0" presStyleCnt="3">
        <dgm:presLayoutVars>
          <dgm:chMax val="0"/>
          <dgm:chPref val="0"/>
          <dgm:bulletEnabled val="1"/>
        </dgm:presLayoutVars>
      </dgm:prSet>
      <dgm:spPr/>
    </dgm:pt>
    <dgm:pt modelId="{D35966E3-6D81-4AD5-8D77-F00BBB21D2D3}" type="pres">
      <dgm:prSet presAssocID="{BC00A348-6712-4C51-8F12-80EAAB1D1273}" presName="BalanceSpacing" presStyleCnt="0"/>
      <dgm:spPr/>
    </dgm:pt>
    <dgm:pt modelId="{526AACFB-4CE9-4A11-AB0C-49606B4520E5}" type="pres">
      <dgm:prSet presAssocID="{BC00A348-6712-4C51-8F12-80EAAB1D1273}" presName="BalanceSpacing1" presStyleCnt="0"/>
      <dgm:spPr/>
    </dgm:pt>
    <dgm:pt modelId="{AA0D3A39-B00E-4F5B-A545-588E34FDADC7}" type="pres">
      <dgm:prSet presAssocID="{F884BC17-31C7-481B-8BB1-FD6DE95D7B97}" presName="Accent1Text" presStyleLbl="node1" presStyleIdx="1" presStyleCnt="6"/>
      <dgm:spPr/>
    </dgm:pt>
    <dgm:pt modelId="{38D94742-B109-4BF9-AFC7-AF2BD3684078}" type="pres">
      <dgm:prSet presAssocID="{F884BC17-31C7-481B-8BB1-FD6DE95D7B97}" presName="spaceBetweenRectangles" presStyleCnt="0"/>
      <dgm:spPr/>
    </dgm:pt>
    <dgm:pt modelId="{F298CF20-4110-46B1-AC9F-CD66C9B8235E}" type="pres">
      <dgm:prSet presAssocID="{41B3651E-2FE9-4F83-9F74-F59FDB8192F6}" presName="composite" presStyleCnt="0"/>
      <dgm:spPr/>
    </dgm:pt>
    <dgm:pt modelId="{26AD04F9-6819-45C0-8DF8-856D7802A9B1}" type="pres">
      <dgm:prSet presAssocID="{41B3651E-2FE9-4F83-9F74-F59FDB8192F6}" presName="Parent1" presStyleLbl="node1" presStyleIdx="2" presStyleCnt="6">
        <dgm:presLayoutVars>
          <dgm:chMax val="1"/>
          <dgm:chPref val="1"/>
          <dgm:bulletEnabled val="1"/>
        </dgm:presLayoutVars>
      </dgm:prSet>
      <dgm:spPr/>
    </dgm:pt>
    <dgm:pt modelId="{0E6F951B-78DD-476D-9E52-3601823564E8}" type="pres">
      <dgm:prSet presAssocID="{41B3651E-2FE9-4F83-9F74-F59FDB8192F6}" presName="Childtext1" presStyleLbl="revTx" presStyleIdx="1" presStyleCnt="3">
        <dgm:presLayoutVars>
          <dgm:chMax val="0"/>
          <dgm:chPref val="0"/>
          <dgm:bulletEnabled val="1"/>
        </dgm:presLayoutVars>
      </dgm:prSet>
      <dgm:spPr/>
    </dgm:pt>
    <dgm:pt modelId="{10E4852D-F9FE-4295-9CED-BA90F8CD38A9}" type="pres">
      <dgm:prSet presAssocID="{41B3651E-2FE9-4F83-9F74-F59FDB8192F6}" presName="BalanceSpacing" presStyleCnt="0"/>
      <dgm:spPr/>
    </dgm:pt>
    <dgm:pt modelId="{AA84101C-3174-4593-B172-F89D787B4C6D}" type="pres">
      <dgm:prSet presAssocID="{41B3651E-2FE9-4F83-9F74-F59FDB8192F6}" presName="BalanceSpacing1" presStyleCnt="0"/>
      <dgm:spPr/>
    </dgm:pt>
    <dgm:pt modelId="{CA4369DD-84C5-4803-8DE8-023450F23162}" type="pres">
      <dgm:prSet presAssocID="{77EB51B7-B988-40C1-96C8-99B827D8C046}" presName="Accent1Text" presStyleLbl="node1" presStyleIdx="3" presStyleCnt="6"/>
      <dgm:spPr/>
    </dgm:pt>
    <dgm:pt modelId="{25A00AB9-0D8D-403C-9E11-1F069BE22909}" type="pres">
      <dgm:prSet presAssocID="{77EB51B7-B988-40C1-96C8-99B827D8C046}" presName="spaceBetweenRectangles" presStyleCnt="0"/>
      <dgm:spPr/>
    </dgm:pt>
    <dgm:pt modelId="{2C29EC25-7BC9-49BA-81E6-8A1AF17FF289}" type="pres">
      <dgm:prSet presAssocID="{D6E4A704-5B70-4768-8AA0-9D50FF81A778}" presName="composite" presStyleCnt="0"/>
      <dgm:spPr/>
    </dgm:pt>
    <dgm:pt modelId="{E02E3017-51D6-4B1D-A296-00C3467D19BE}" type="pres">
      <dgm:prSet presAssocID="{D6E4A704-5B70-4768-8AA0-9D50FF81A778}" presName="Parent1" presStyleLbl="node1" presStyleIdx="4" presStyleCnt="6">
        <dgm:presLayoutVars>
          <dgm:chMax val="1"/>
          <dgm:chPref val="1"/>
          <dgm:bulletEnabled val="1"/>
        </dgm:presLayoutVars>
      </dgm:prSet>
      <dgm:spPr/>
    </dgm:pt>
    <dgm:pt modelId="{AD8EE023-7F49-4DCB-BC35-40635A79F565}" type="pres">
      <dgm:prSet presAssocID="{D6E4A704-5B70-4768-8AA0-9D50FF81A778}" presName="Childtext1" presStyleLbl="revTx" presStyleIdx="2" presStyleCnt="3">
        <dgm:presLayoutVars>
          <dgm:chMax val="0"/>
          <dgm:chPref val="0"/>
          <dgm:bulletEnabled val="1"/>
        </dgm:presLayoutVars>
      </dgm:prSet>
      <dgm:spPr/>
    </dgm:pt>
    <dgm:pt modelId="{E81F8349-29D2-4056-9F8A-E7A4BB744C47}" type="pres">
      <dgm:prSet presAssocID="{D6E4A704-5B70-4768-8AA0-9D50FF81A778}" presName="BalanceSpacing" presStyleCnt="0"/>
      <dgm:spPr/>
    </dgm:pt>
    <dgm:pt modelId="{FDE5FEFE-F604-4646-BD01-46E5EEBCA616}" type="pres">
      <dgm:prSet presAssocID="{D6E4A704-5B70-4768-8AA0-9D50FF81A778}" presName="BalanceSpacing1" presStyleCnt="0"/>
      <dgm:spPr/>
    </dgm:pt>
    <dgm:pt modelId="{C88554CC-2967-48D8-8D8C-9FB666AFE9AA}" type="pres">
      <dgm:prSet presAssocID="{3F640D31-3805-450C-8283-F71A94590049}" presName="Accent1Text" presStyleLbl="node1" presStyleIdx="5" presStyleCnt="6"/>
      <dgm:spPr/>
    </dgm:pt>
  </dgm:ptLst>
  <dgm:cxnLst>
    <dgm:cxn modelId="{AA34530E-E5C9-478F-9A6B-FBE99BEE0619}" srcId="{E46A4E17-4613-400D-9893-EECB7271D8B4}" destId="{D6E4A704-5B70-4768-8AA0-9D50FF81A778}" srcOrd="2" destOrd="0" parTransId="{20FAF77F-A35C-4B9E-8579-BE0FBE8C7DBA}" sibTransId="{3F640D31-3805-450C-8283-F71A94590049}"/>
    <dgm:cxn modelId="{37945A6A-3AC6-4447-ADEF-2AC7D30D0ACA}" type="presOf" srcId="{E46A4E17-4613-400D-9893-EECB7271D8B4}" destId="{EDA11181-4A9F-4DA6-9265-C7D5A02A7218}" srcOrd="0" destOrd="0" presId="urn:microsoft.com/office/officeart/2008/layout/AlternatingHexagons"/>
    <dgm:cxn modelId="{D44ECA51-136F-4C1F-822D-1FBCBAFA74A6}" type="presOf" srcId="{D6E4A704-5B70-4768-8AA0-9D50FF81A778}" destId="{E02E3017-51D6-4B1D-A296-00C3467D19BE}" srcOrd="0" destOrd="0" presId="urn:microsoft.com/office/officeart/2008/layout/AlternatingHexagons"/>
    <dgm:cxn modelId="{07EA2C80-37E9-4FA7-B0D5-118BE8276573}" type="presOf" srcId="{41B3651E-2FE9-4F83-9F74-F59FDB8192F6}" destId="{26AD04F9-6819-45C0-8DF8-856D7802A9B1}" srcOrd="0" destOrd="0" presId="urn:microsoft.com/office/officeart/2008/layout/AlternatingHexagons"/>
    <dgm:cxn modelId="{43A94981-D55E-4716-89FC-CF9E2BC70DCE}" srcId="{E46A4E17-4613-400D-9893-EECB7271D8B4}" destId="{41B3651E-2FE9-4F83-9F74-F59FDB8192F6}" srcOrd="1" destOrd="0" parTransId="{73A7FF13-94E0-415D-907B-82ED4B704209}" sibTransId="{77EB51B7-B988-40C1-96C8-99B827D8C046}"/>
    <dgm:cxn modelId="{C5C03B93-194B-4657-9E25-1B93F84770FE}" type="presOf" srcId="{F884BC17-31C7-481B-8BB1-FD6DE95D7B97}" destId="{AA0D3A39-B00E-4F5B-A545-588E34FDADC7}" srcOrd="0" destOrd="0" presId="urn:microsoft.com/office/officeart/2008/layout/AlternatingHexagons"/>
    <dgm:cxn modelId="{DA6023CB-6DEE-4969-A8FA-700EF957F510}" type="presOf" srcId="{BC00A348-6712-4C51-8F12-80EAAB1D1273}" destId="{FF708533-6CE2-4FA6-A5AE-6628C640822A}" srcOrd="0" destOrd="0" presId="urn:microsoft.com/office/officeart/2008/layout/AlternatingHexagons"/>
    <dgm:cxn modelId="{F6AC98CE-949E-45DF-B08B-3AD44D1FF54F}" type="presOf" srcId="{3F640D31-3805-450C-8283-F71A94590049}" destId="{C88554CC-2967-48D8-8D8C-9FB666AFE9AA}" srcOrd="0" destOrd="0" presId="urn:microsoft.com/office/officeart/2008/layout/AlternatingHexagons"/>
    <dgm:cxn modelId="{EF3403CF-D59B-4927-83E1-BC5642EA8835}" type="presOf" srcId="{77EB51B7-B988-40C1-96C8-99B827D8C046}" destId="{CA4369DD-84C5-4803-8DE8-023450F23162}" srcOrd="0" destOrd="0" presId="urn:microsoft.com/office/officeart/2008/layout/AlternatingHexagons"/>
    <dgm:cxn modelId="{8C463DDD-E54A-4AE9-8350-6C867B0DFF96}" srcId="{E46A4E17-4613-400D-9893-EECB7271D8B4}" destId="{BC00A348-6712-4C51-8F12-80EAAB1D1273}" srcOrd="0" destOrd="0" parTransId="{8F2338A4-13B5-4A76-B842-F2BAFA5490CD}" sibTransId="{F884BC17-31C7-481B-8BB1-FD6DE95D7B97}"/>
    <dgm:cxn modelId="{C0FB7B6E-F0B1-48AB-B518-8B7AA694D98B}" type="presParOf" srcId="{EDA11181-4A9F-4DA6-9265-C7D5A02A7218}" destId="{1A425C9B-BD66-4B58-AB64-41DEB6DFB33C}" srcOrd="0" destOrd="0" presId="urn:microsoft.com/office/officeart/2008/layout/AlternatingHexagons"/>
    <dgm:cxn modelId="{13241906-20FE-4E79-B540-21593C4885F2}" type="presParOf" srcId="{1A425C9B-BD66-4B58-AB64-41DEB6DFB33C}" destId="{FF708533-6CE2-4FA6-A5AE-6628C640822A}" srcOrd="0" destOrd="0" presId="urn:microsoft.com/office/officeart/2008/layout/AlternatingHexagons"/>
    <dgm:cxn modelId="{2AC45B41-9FFA-4041-AA19-C1E2BA493E0A}" type="presParOf" srcId="{1A425C9B-BD66-4B58-AB64-41DEB6DFB33C}" destId="{11918E30-AE02-4CD8-ADF3-583D7C1ACCDE}" srcOrd="1" destOrd="0" presId="urn:microsoft.com/office/officeart/2008/layout/AlternatingHexagons"/>
    <dgm:cxn modelId="{DFC9473C-5B7C-4BC7-98A0-44698E33E62C}" type="presParOf" srcId="{1A425C9B-BD66-4B58-AB64-41DEB6DFB33C}" destId="{D35966E3-6D81-4AD5-8D77-F00BBB21D2D3}" srcOrd="2" destOrd="0" presId="urn:microsoft.com/office/officeart/2008/layout/AlternatingHexagons"/>
    <dgm:cxn modelId="{24D1B2D1-DA94-4D4E-89B3-454EFE759C21}" type="presParOf" srcId="{1A425C9B-BD66-4B58-AB64-41DEB6DFB33C}" destId="{526AACFB-4CE9-4A11-AB0C-49606B4520E5}" srcOrd="3" destOrd="0" presId="urn:microsoft.com/office/officeart/2008/layout/AlternatingHexagons"/>
    <dgm:cxn modelId="{D1B6EA5E-16EC-4BD0-A763-29952A4E2B61}" type="presParOf" srcId="{1A425C9B-BD66-4B58-AB64-41DEB6DFB33C}" destId="{AA0D3A39-B00E-4F5B-A545-588E34FDADC7}" srcOrd="4" destOrd="0" presId="urn:microsoft.com/office/officeart/2008/layout/AlternatingHexagons"/>
    <dgm:cxn modelId="{EDB043F0-F6E4-4155-8870-BAC27E50400E}" type="presParOf" srcId="{EDA11181-4A9F-4DA6-9265-C7D5A02A7218}" destId="{38D94742-B109-4BF9-AFC7-AF2BD3684078}" srcOrd="1" destOrd="0" presId="urn:microsoft.com/office/officeart/2008/layout/AlternatingHexagons"/>
    <dgm:cxn modelId="{5EC3FF7B-246D-45B0-8652-934D9A70B41E}" type="presParOf" srcId="{EDA11181-4A9F-4DA6-9265-C7D5A02A7218}" destId="{F298CF20-4110-46B1-AC9F-CD66C9B8235E}" srcOrd="2" destOrd="0" presId="urn:microsoft.com/office/officeart/2008/layout/AlternatingHexagons"/>
    <dgm:cxn modelId="{7CC848FF-4925-4BCD-9F56-AE36115E6175}" type="presParOf" srcId="{F298CF20-4110-46B1-AC9F-CD66C9B8235E}" destId="{26AD04F9-6819-45C0-8DF8-856D7802A9B1}" srcOrd="0" destOrd="0" presId="urn:microsoft.com/office/officeart/2008/layout/AlternatingHexagons"/>
    <dgm:cxn modelId="{9BC35D18-EDAA-4626-8845-672F30BE264E}" type="presParOf" srcId="{F298CF20-4110-46B1-AC9F-CD66C9B8235E}" destId="{0E6F951B-78DD-476D-9E52-3601823564E8}" srcOrd="1" destOrd="0" presId="urn:microsoft.com/office/officeart/2008/layout/AlternatingHexagons"/>
    <dgm:cxn modelId="{7C03D603-6AFD-4A14-B4AF-9A4DBD5BA2ED}" type="presParOf" srcId="{F298CF20-4110-46B1-AC9F-CD66C9B8235E}" destId="{10E4852D-F9FE-4295-9CED-BA90F8CD38A9}" srcOrd="2" destOrd="0" presId="urn:microsoft.com/office/officeart/2008/layout/AlternatingHexagons"/>
    <dgm:cxn modelId="{5030157B-AC59-4E59-8C01-14B8FBCE36D6}" type="presParOf" srcId="{F298CF20-4110-46B1-AC9F-CD66C9B8235E}" destId="{AA84101C-3174-4593-B172-F89D787B4C6D}" srcOrd="3" destOrd="0" presId="urn:microsoft.com/office/officeart/2008/layout/AlternatingHexagons"/>
    <dgm:cxn modelId="{4A0307AF-15DA-4B42-A399-A53841FD048E}" type="presParOf" srcId="{F298CF20-4110-46B1-AC9F-CD66C9B8235E}" destId="{CA4369DD-84C5-4803-8DE8-023450F23162}" srcOrd="4" destOrd="0" presId="urn:microsoft.com/office/officeart/2008/layout/AlternatingHexagons"/>
    <dgm:cxn modelId="{9208D4C3-A925-4D75-A6F1-BCE712B30B80}" type="presParOf" srcId="{EDA11181-4A9F-4DA6-9265-C7D5A02A7218}" destId="{25A00AB9-0D8D-403C-9E11-1F069BE22909}" srcOrd="3" destOrd="0" presId="urn:microsoft.com/office/officeart/2008/layout/AlternatingHexagons"/>
    <dgm:cxn modelId="{CF1DC878-7E5F-4829-BF84-4E71DBCC7655}" type="presParOf" srcId="{EDA11181-4A9F-4DA6-9265-C7D5A02A7218}" destId="{2C29EC25-7BC9-49BA-81E6-8A1AF17FF289}" srcOrd="4" destOrd="0" presId="urn:microsoft.com/office/officeart/2008/layout/AlternatingHexagons"/>
    <dgm:cxn modelId="{BD38DCA6-1482-47F9-BC3C-B1A29401BDBD}" type="presParOf" srcId="{2C29EC25-7BC9-49BA-81E6-8A1AF17FF289}" destId="{E02E3017-51D6-4B1D-A296-00C3467D19BE}" srcOrd="0" destOrd="0" presId="urn:microsoft.com/office/officeart/2008/layout/AlternatingHexagons"/>
    <dgm:cxn modelId="{86DECD66-212C-4B81-8D0F-952ECA02FCA4}" type="presParOf" srcId="{2C29EC25-7BC9-49BA-81E6-8A1AF17FF289}" destId="{AD8EE023-7F49-4DCB-BC35-40635A79F565}" srcOrd="1" destOrd="0" presId="urn:microsoft.com/office/officeart/2008/layout/AlternatingHexagons"/>
    <dgm:cxn modelId="{E7F73643-9696-4180-8991-DBEC392AA0C0}" type="presParOf" srcId="{2C29EC25-7BC9-49BA-81E6-8A1AF17FF289}" destId="{E81F8349-29D2-4056-9F8A-E7A4BB744C47}" srcOrd="2" destOrd="0" presId="urn:microsoft.com/office/officeart/2008/layout/AlternatingHexagons"/>
    <dgm:cxn modelId="{DB0DA5E5-EF40-4255-874C-01EFBF9179FD}" type="presParOf" srcId="{2C29EC25-7BC9-49BA-81E6-8A1AF17FF289}" destId="{FDE5FEFE-F604-4646-BD01-46E5EEBCA616}" srcOrd="3" destOrd="0" presId="urn:microsoft.com/office/officeart/2008/layout/AlternatingHexagons"/>
    <dgm:cxn modelId="{2D93F3F3-F055-4726-A472-0DCC3F3B76A6}" type="presParOf" srcId="{2C29EC25-7BC9-49BA-81E6-8A1AF17FF289}" destId="{C88554CC-2967-48D8-8D8C-9FB666AFE9AA}"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7DDC98-F8E2-4E14-886A-2A4802AB3F6D}">
      <dsp:nvSpPr>
        <dsp:cNvPr id="0" name=""/>
        <dsp:cNvSpPr/>
      </dsp:nvSpPr>
      <dsp:spPr>
        <a:xfrm>
          <a:off x="862" y="0"/>
          <a:ext cx="3365035" cy="215209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2351" tIns="330200" rIns="262351" bIns="330200" numCol="1" spcCol="1270" anchor="t" anchorCtr="0">
          <a:noAutofit/>
        </a:bodyPr>
        <a:lstStyle/>
        <a:p>
          <a:pPr marL="0" lvl="0" indent="0" algn="l" defTabSz="622300">
            <a:lnSpc>
              <a:spcPct val="90000"/>
            </a:lnSpc>
            <a:spcBef>
              <a:spcPct val="0"/>
            </a:spcBef>
            <a:spcAft>
              <a:spcPct val="35000"/>
            </a:spcAft>
            <a:buNone/>
          </a:pPr>
          <a:r>
            <a:rPr lang="hr-HR" sz="1400" b="1" i="1" kern="1200" dirty="0"/>
            <a:t>Softverska umjetna inteligencija</a:t>
          </a:r>
          <a:r>
            <a:rPr lang="hr-HR" sz="1400" kern="1200" dirty="0"/>
            <a:t>: virtualni asistenti, analiza slika i videozapisa, tražilice, sustavi prepoznavanja govora i lica</a:t>
          </a:r>
          <a:endParaRPr lang="en-US" sz="1400" kern="1200" dirty="0"/>
        </a:p>
      </dsp:txBody>
      <dsp:txXfrm>
        <a:off x="862" y="817797"/>
        <a:ext cx="3365035" cy="1291258"/>
      </dsp:txXfrm>
    </dsp:sp>
    <dsp:sp modelId="{D5D38DD8-6526-415D-ADA7-02FBB0CECA57}">
      <dsp:nvSpPr>
        <dsp:cNvPr id="0" name=""/>
        <dsp:cNvSpPr/>
      </dsp:nvSpPr>
      <dsp:spPr>
        <a:xfrm>
          <a:off x="1360565" y="215209"/>
          <a:ext cx="645629" cy="645629"/>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36" tIns="12700" rIns="50336" bIns="12700" numCol="1" spcCol="1270" anchor="ctr" anchorCtr="0">
          <a:noAutofit/>
        </a:bodyPr>
        <a:lstStyle/>
        <a:p>
          <a:pPr marL="0" lvl="0" indent="0" algn="ctr" defTabSz="1333500">
            <a:lnSpc>
              <a:spcPct val="90000"/>
            </a:lnSpc>
            <a:spcBef>
              <a:spcPct val="0"/>
            </a:spcBef>
            <a:spcAft>
              <a:spcPct val="35000"/>
            </a:spcAft>
            <a:buNone/>
          </a:pPr>
          <a:r>
            <a:rPr lang="en-US" sz="3000" kern="1200"/>
            <a:t>1</a:t>
          </a:r>
        </a:p>
      </dsp:txBody>
      <dsp:txXfrm>
        <a:off x="1455115" y="309759"/>
        <a:ext cx="456529" cy="456529"/>
      </dsp:txXfrm>
    </dsp:sp>
    <dsp:sp modelId="{BB6F94AF-406F-4E05-A970-77982172BA88}">
      <dsp:nvSpPr>
        <dsp:cNvPr id="0" name=""/>
        <dsp:cNvSpPr/>
      </dsp:nvSpPr>
      <dsp:spPr>
        <a:xfrm>
          <a:off x="862" y="2152026"/>
          <a:ext cx="3365035" cy="72"/>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B314B5-475A-4ADB-9E22-D426EF790AD6}">
      <dsp:nvSpPr>
        <dsp:cNvPr id="0" name=""/>
        <dsp:cNvSpPr/>
      </dsp:nvSpPr>
      <dsp:spPr>
        <a:xfrm>
          <a:off x="3702401" y="0"/>
          <a:ext cx="3365035" cy="215209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2351" tIns="330200" rIns="262351" bIns="330200" numCol="1" spcCol="1270" anchor="t" anchorCtr="0">
          <a:noAutofit/>
        </a:bodyPr>
        <a:lstStyle/>
        <a:p>
          <a:pPr marL="0" lvl="0" indent="0" algn="l" defTabSz="622300">
            <a:lnSpc>
              <a:spcPct val="90000"/>
            </a:lnSpc>
            <a:spcBef>
              <a:spcPct val="0"/>
            </a:spcBef>
            <a:spcAft>
              <a:spcPct val="35000"/>
            </a:spcAft>
            <a:buNone/>
          </a:pPr>
          <a:r>
            <a:rPr lang="hr-HR" sz="1400" b="1" i="1" kern="1200" dirty="0"/>
            <a:t>Ugrađena umjetna inteligencija</a:t>
          </a:r>
          <a:r>
            <a:rPr lang="hr-HR" sz="1400" kern="1200" dirty="0"/>
            <a:t>: roboti, autonomni automobili, bespilotne letjelice, internet stvari</a:t>
          </a:r>
          <a:endParaRPr lang="en-US" sz="1400" kern="1200" dirty="0"/>
        </a:p>
      </dsp:txBody>
      <dsp:txXfrm>
        <a:off x="3702401" y="817797"/>
        <a:ext cx="3365035" cy="1291258"/>
      </dsp:txXfrm>
    </dsp:sp>
    <dsp:sp modelId="{5A33E835-64CC-4F82-849C-DAC71F84D1E8}">
      <dsp:nvSpPr>
        <dsp:cNvPr id="0" name=""/>
        <dsp:cNvSpPr/>
      </dsp:nvSpPr>
      <dsp:spPr>
        <a:xfrm>
          <a:off x="5062104" y="215209"/>
          <a:ext cx="645629" cy="645629"/>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36" tIns="12700" rIns="50336" bIns="12700" numCol="1" spcCol="1270" anchor="ctr" anchorCtr="0">
          <a:noAutofit/>
        </a:bodyPr>
        <a:lstStyle/>
        <a:p>
          <a:pPr marL="0" lvl="0" indent="0" algn="ctr" defTabSz="1333500">
            <a:lnSpc>
              <a:spcPct val="90000"/>
            </a:lnSpc>
            <a:spcBef>
              <a:spcPct val="0"/>
            </a:spcBef>
            <a:spcAft>
              <a:spcPct val="35000"/>
            </a:spcAft>
            <a:buNone/>
          </a:pPr>
          <a:r>
            <a:rPr lang="en-US" sz="3000" kern="1200"/>
            <a:t>2</a:t>
          </a:r>
        </a:p>
      </dsp:txBody>
      <dsp:txXfrm>
        <a:off x="5156654" y="309759"/>
        <a:ext cx="456529" cy="456529"/>
      </dsp:txXfrm>
    </dsp:sp>
    <dsp:sp modelId="{7076710B-E282-46AE-8100-4AD835CF7124}">
      <dsp:nvSpPr>
        <dsp:cNvPr id="0" name=""/>
        <dsp:cNvSpPr/>
      </dsp:nvSpPr>
      <dsp:spPr>
        <a:xfrm>
          <a:off x="3702401" y="2152026"/>
          <a:ext cx="3365035" cy="72"/>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66FAA-DB89-4402-82AC-FE10A0E29AF5}">
      <dsp:nvSpPr>
        <dsp:cNvPr id="0" name=""/>
        <dsp:cNvSpPr/>
      </dsp:nvSpPr>
      <dsp:spPr>
        <a:xfrm>
          <a:off x="444473" y="590943"/>
          <a:ext cx="351309" cy="71"/>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F0CBA7-12CE-41D1-933F-5A7248C67AC9}">
      <dsp:nvSpPr>
        <dsp:cNvPr id="0" name=""/>
        <dsp:cNvSpPr/>
      </dsp:nvSpPr>
      <dsp:spPr>
        <a:xfrm>
          <a:off x="816861" y="561440"/>
          <a:ext cx="40400" cy="75953"/>
        </a:xfrm>
        <a:prstGeom prst="chevron">
          <a:avLst>
            <a:gd name="adj" fmla="val 90000"/>
          </a:avLst>
        </a:prstGeom>
        <a:solidFill>
          <a:schemeClr val="accent5">
            <a:tint val="40000"/>
            <a:alpha val="90000"/>
            <a:hueOff val="376309"/>
            <a:satOff val="-1788"/>
            <a:lumOff val="-98"/>
            <a:alphaOff val="0"/>
          </a:schemeClr>
        </a:solidFill>
        <a:ln w="19050" cap="flat" cmpd="sng" algn="ctr">
          <a:solidFill>
            <a:schemeClr val="accent5">
              <a:tint val="40000"/>
              <a:alpha val="90000"/>
              <a:hueOff val="376309"/>
              <a:satOff val="-1788"/>
              <a:lumOff val="-98"/>
              <a:alphaOff val="0"/>
            </a:schemeClr>
          </a:solidFill>
          <a:prstDash val="solid"/>
        </a:ln>
        <a:effectLst/>
      </dsp:spPr>
      <dsp:style>
        <a:lnRef idx="2">
          <a:scrgbClr r="0" g="0" b="0"/>
        </a:lnRef>
        <a:fillRef idx="1">
          <a:scrgbClr r="0" g="0" b="0"/>
        </a:fillRef>
        <a:effectRef idx="0">
          <a:scrgbClr r="0" g="0" b="0"/>
        </a:effectRef>
        <a:fontRef idx="minor"/>
      </dsp:style>
    </dsp:sp>
    <dsp:sp modelId="{13E6BD04-64A3-4D91-8465-0D2D0BEAC618}">
      <dsp:nvSpPr>
        <dsp:cNvPr id="0" name=""/>
        <dsp:cNvSpPr/>
      </dsp:nvSpPr>
      <dsp:spPr>
        <a:xfrm>
          <a:off x="272363" y="462783"/>
          <a:ext cx="256392" cy="256392"/>
        </a:xfrm>
        <a:prstGeom prst="ellips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49" tIns="9949" rIns="9949" bIns="9949" numCol="1" spcCol="1270" anchor="ctr" anchorCtr="0">
          <a:noAutofit/>
        </a:bodyPr>
        <a:lstStyle/>
        <a:p>
          <a:pPr marL="0" lvl="0" indent="0" algn="ctr" defTabSz="622300">
            <a:lnSpc>
              <a:spcPct val="90000"/>
            </a:lnSpc>
            <a:spcBef>
              <a:spcPct val="0"/>
            </a:spcBef>
            <a:spcAft>
              <a:spcPct val="35000"/>
            </a:spcAft>
            <a:buNone/>
          </a:pPr>
          <a:r>
            <a:rPr lang="en-US" sz="1400" kern="1200"/>
            <a:t>1</a:t>
          </a:r>
        </a:p>
      </dsp:txBody>
      <dsp:txXfrm>
        <a:off x="309911" y="500331"/>
        <a:ext cx="181296" cy="181296"/>
      </dsp:txXfrm>
    </dsp:sp>
    <dsp:sp modelId="{4822CF8A-E4D8-4A69-B9A2-FA9194E68E1F}">
      <dsp:nvSpPr>
        <dsp:cNvPr id="0" name=""/>
        <dsp:cNvSpPr/>
      </dsp:nvSpPr>
      <dsp:spPr>
        <a:xfrm>
          <a:off x="5336" y="884767"/>
          <a:ext cx="790447" cy="1965600"/>
        </a:xfrm>
        <a:prstGeom prst="upArrowCallout">
          <a:avLst>
            <a:gd name="adj1" fmla="val 50000"/>
            <a:gd name="adj2" fmla="val 20000"/>
            <a:gd name="adj3" fmla="val 20000"/>
            <a:gd name="adj4" fmla="val 100000"/>
          </a:avLst>
        </a:prstGeom>
        <a:solidFill>
          <a:schemeClr val="accent5">
            <a:tint val="40000"/>
            <a:alpha val="90000"/>
            <a:hueOff val="752618"/>
            <a:satOff val="-3575"/>
            <a:lumOff val="-196"/>
            <a:alphaOff val="0"/>
          </a:schemeClr>
        </a:solidFill>
        <a:ln w="19050" cap="flat" cmpd="sng" algn="ctr">
          <a:solidFill>
            <a:schemeClr val="accent5">
              <a:tint val="40000"/>
              <a:alpha val="90000"/>
              <a:hueOff val="752618"/>
              <a:satOff val="-3575"/>
              <a:lumOff val="-1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351" tIns="165100" rIns="62351" bIns="165100" numCol="1" spcCol="1270" anchor="t" anchorCtr="0">
          <a:noAutofit/>
        </a:bodyPr>
        <a:lstStyle/>
        <a:p>
          <a:pPr marL="0" lvl="0" indent="0" algn="l" defTabSz="488950">
            <a:lnSpc>
              <a:spcPct val="90000"/>
            </a:lnSpc>
            <a:spcBef>
              <a:spcPct val="0"/>
            </a:spcBef>
            <a:spcAft>
              <a:spcPct val="35000"/>
            </a:spcAft>
            <a:buNone/>
          </a:pPr>
          <a:r>
            <a:rPr lang="hr-HR" sz="1100" kern="1200" dirty="0"/>
            <a:t>Digitalni asistenti</a:t>
          </a:r>
        </a:p>
        <a:p>
          <a:pPr marL="0" lvl="0" indent="0" algn="l" defTabSz="488950">
            <a:lnSpc>
              <a:spcPct val="90000"/>
            </a:lnSpc>
            <a:spcBef>
              <a:spcPct val="0"/>
            </a:spcBef>
            <a:spcAft>
              <a:spcPct val="35000"/>
            </a:spcAft>
            <a:buNone/>
          </a:pPr>
          <a:endParaRPr lang="hr-HR" sz="1100" kern="1200" dirty="0"/>
        </a:p>
        <a:p>
          <a:pPr marL="0" lvl="0" indent="0" algn="l" defTabSz="488950">
            <a:lnSpc>
              <a:spcPct val="90000"/>
            </a:lnSpc>
            <a:spcBef>
              <a:spcPct val="0"/>
            </a:spcBef>
            <a:spcAft>
              <a:spcPct val="35000"/>
            </a:spcAft>
            <a:buNone/>
          </a:pPr>
          <a:r>
            <a:rPr lang="hr-HR" sz="1100" kern="1200" dirty="0"/>
            <a:t>(pametni telefoni, računala)</a:t>
          </a:r>
          <a:endParaRPr lang="en-US" sz="1100" kern="1200" dirty="0"/>
        </a:p>
      </dsp:txBody>
      <dsp:txXfrm>
        <a:off x="5336" y="1042856"/>
        <a:ext cx="790447" cy="1807511"/>
      </dsp:txXfrm>
    </dsp:sp>
    <dsp:sp modelId="{0CA73A78-475D-4EAF-ABD6-66C8E8441BCD}">
      <dsp:nvSpPr>
        <dsp:cNvPr id="0" name=""/>
        <dsp:cNvSpPr/>
      </dsp:nvSpPr>
      <dsp:spPr>
        <a:xfrm>
          <a:off x="883610" y="590950"/>
          <a:ext cx="790447" cy="72"/>
        </a:xfrm>
        <a:prstGeom prst="rect">
          <a:avLst/>
        </a:prstGeom>
        <a:solidFill>
          <a:schemeClr val="accent5">
            <a:tint val="40000"/>
            <a:alpha val="90000"/>
            <a:hueOff val="1128927"/>
            <a:satOff val="-5363"/>
            <a:lumOff val="-294"/>
            <a:alphaOff val="0"/>
          </a:schemeClr>
        </a:solidFill>
        <a:ln w="19050" cap="flat" cmpd="sng" algn="ctr">
          <a:solidFill>
            <a:schemeClr val="accent5">
              <a:tint val="40000"/>
              <a:alpha val="90000"/>
              <a:hueOff val="1128927"/>
              <a:satOff val="-5363"/>
              <a:lumOff val="-294"/>
              <a:alphaOff val="0"/>
            </a:schemeClr>
          </a:solidFill>
          <a:prstDash val="solid"/>
        </a:ln>
        <a:effectLst/>
      </dsp:spPr>
      <dsp:style>
        <a:lnRef idx="2">
          <a:scrgbClr r="0" g="0" b="0"/>
        </a:lnRef>
        <a:fillRef idx="1">
          <a:scrgbClr r="0" g="0" b="0"/>
        </a:fillRef>
        <a:effectRef idx="0">
          <a:scrgbClr r="0" g="0" b="0"/>
        </a:effectRef>
        <a:fontRef idx="minor"/>
      </dsp:style>
    </dsp:sp>
    <dsp:sp modelId="{EE169094-F636-464E-9749-1F31E01F9E91}">
      <dsp:nvSpPr>
        <dsp:cNvPr id="0" name=""/>
        <dsp:cNvSpPr/>
      </dsp:nvSpPr>
      <dsp:spPr>
        <a:xfrm>
          <a:off x="1695136" y="561445"/>
          <a:ext cx="40400" cy="75961"/>
        </a:xfrm>
        <a:prstGeom prst="chevron">
          <a:avLst>
            <a:gd name="adj" fmla="val 90000"/>
          </a:avLst>
        </a:prstGeom>
        <a:solidFill>
          <a:schemeClr val="accent5">
            <a:tint val="40000"/>
            <a:alpha val="90000"/>
            <a:hueOff val="1505236"/>
            <a:satOff val="-7150"/>
            <a:lumOff val="-392"/>
            <a:alphaOff val="0"/>
          </a:schemeClr>
        </a:solidFill>
        <a:ln w="19050" cap="flat" cmpd="sng" algn="ctr">
          <a:solidFill>
            <a:schemeClr val="accent5">
              <a:tint val="40000"/>
              <a:alpha val="90000"/>
              <a:hueOff val="1505236"/>
              <a:satOff val="-7150"/>
              <a:lumOff val="-392"/>
              <a:alphaOff val="0"/>
            </a:schemeClr>
          </a:solidFill>
          <a:prstDash val="solid"/>
        </a:ln>
        <a:effectLst/>
      </dsp:spPr>
      <dsp:style>
        <a:lnRef idx="2">
          <a:scrgbClr r="0" g="0" b="0"/>
        </a:lnRef>
        <a:fillRef idx="1">
          <a:scrgbClr r="0" g="0" b="0"/>
        </a:fillRef>
        <a:effectRef idx="0">
          <a:scrgbClr r="0" g="0" b="0"/>
        </a:effectRef>
        <a:fontRef idx="minor"/>
      </dsp:style>
    </dsp:sp>
    <dsp:sp modelId="{8C6519A7-79B2-4E82-9823-22CBB0CDB5B6}">
      <dsp:nvSpPr>
        <dsp:cNvPr id="0" name=""/>
        <dsp:cNvSpPr/>
      </dsp:nvSpPr>
      <dsp:spPr>
        <a:xfrm>
          <a:off x="1150638" y="462789"/>
          <a:ext cx="256392" cy="256392"/>
        </a:xfrm>
        <a:prstGeom prst="ellipse">
          <a:avLst/>
        </a:prstGeom>
        <a:solidFill>
          <a:schemeClr val="accent5">
            <a:hueOff val="1208334"/>
            <a:satOff val="-7054"/>
            <a:lumOff val="-566"/>
            <a:alphaOff val="0"/>
          </a:schemeClr>
        </a:solidFill>
        <a:ln w="19050" cap="flat" cmpd="sng" algn="ctr">
          <a:solidFill>
            <a:schemeClr val="accent5">
              <a:hueOff val="1208334"/>
              <a:satOff val="-7054"/>
              <a:lumOff val="-56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49" tIns="9949" rIns="9949" bIns="9949" numCol="1" spcCol="1270" anchor="ctr" anchorCtr="0">
          <a:noAutofit/>
        </a:bodyPr>
        <a:lstStyle/>
        <a:p>
          <a:pPr marL="0" lvl="0" indent="0" algn="ctr" defTabSz="622300">
            <a:lnSpc>
              <a:spcPct val="90000"/>
            </a:lnSpc>
            <a:spcBef>
              <a:spcPct val="0"/>
            </a:spcBef>
            <a:spcAft>
              <a:spcPct val="35000"/>
            </a:spcAft>
            <a:buNone/>
          </a:pPr>
          <a:r>
            <a:rPr lang="en-US" sz="1400" kern="1200"/>
            <a:t>2</a:t>
          </a:r>
        </a:p>
      </dsp:txBody>
      <dsp:txXfrm>
        <a:off x="1188186" y="500337"/>
        <a:ext cx="181296" cy="181296"/>
      </dsp:txXfrm>
    </dsp:sp>
    <dsp:sp modelId="{77F38D10-16BE-47A6-AA66-12E0109EF23B}">
      <dsp:nvSpPr>
        <dsp:cNvPr id="0" name=""/>
        <dsp:cNvSpPr/>
      </dsp:nvSpPr>
      <dsp:spPr>
        <a:xfrm>
          <a:off x="883610" y="884788"/>
          <a:ext cx="790447" cy="1965600"/>
        </a:xfrm>
        <a:prstGeom prst="upArrowCallout">
          <a:avLst>
            <a:gd name="adj1" fmla="val 50000"/>
            <a:gd name="adj2" fmla="val 20000"/>
            <a:gd name="adj3" fmla="val 20000"/>
            <a:gd name="adj4" fmla="val 100000"/>
          </a:avLst>
        </a:prstGeom>
        <a:solidFill>
          <a:schemeClr val="accent5">
            <a:tint val="40000"/>
            <a:alpha val="90000"/>
            <a:hueOff val="1881545"/>
            <a:satOff val="-8938"/>
            <a:lumOff val="-491"/>
            <a:alphaOff val="0"/>
          </a:schemeClr>
        </a:solidFill>
        <a:ln w="19050" cap="flat" cmpd="sng" algn="ctr">
          <a:solidFill>
            <a:schemeClr val="accent5">
              <a:tint val="40000"/>
              <a:alpha val="90000"/>
              <a:hueOff val="1881545"/>
              <a:satOff val="-8938"/>
              <a:lumOff val="-4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351" tIns="165100" rIns="62351" bIns="165100" numCol="1" spcCol="1270" anchor="t" anchorCtr="0">
          <a:noAutofit/>
        </a:bodyPr>
        <a:lstStyle/>
        <a:p>
          <a:pPr marL="0" lvl="0" indent="0" algn="l" defTabSz="488950">
            <a:lnSpc>
              <a:spcPct val="90000"/>
            </a:lnSpc>
            <a:spcBef>
              <a:spcPct val="0"/>
            </a:spcBef>
            <a:spcAft>
              <a:spcPct val="35000"/>
            </a:spcAft>
            <a:buNone/>
          </a:pPr>
          <a:r>
            <a:rPr lang="hr-HR" sz="1100" kern="1200" dirty="0"/>
            <a:t>Pametni kućni sustavi</a:t>
          </a:r>
        </a:p>
        <a:p>
          <a:pPr marL="0" lvl="0" indent="0" algn="l" defTabSz="488950">
            <a:lnSpc>
              <a:spcPct val="90000"/>
            </a:lnSpc>
            <a:spcBef>
              <a:spcPct val="0"/>
            </a:spcBef>
            <a:spcAft>
              <a:spcPct val="35000"/>
            </a:spcAft>
            <a:buNone/>
          </a:pPr>
          <a:r>
            <a:rPr lang="hr-HR" sz="1100" kern="1200" dirty="0"/>
            <a:t>(pametna </a:t>
          </a:r>
          <a:r>
            <a:rPr lang="hr-HR" sz="1100" kern="1200" dirty="0" err="1"/>
            <a:t>klimatiza-cija</a:t>
          </a:r>
          <a:r>
            <a:rPr lang="hr-HR" sz="1100" kern="1200" dirty="0"/>
            <a:t>)</a:t>
          </a:r>
          <a:endParaRPr lang="en-US" sz="1100" kern="1200" dirty="0"/>
        </a:p>
      </dsp:txBody>
      <dsp:txXfrm>
        <a:off x="883610" y="1042877"/>
        <a:ext cx="790447" cy="1807511"/>
      </dsp:txXfrm>
    </dsp:sp>
    <dsp:sp modelId="{06B91C39-7DD5-469F-A986-9201F6D2308B}">
      <dsp:nvSpPr>
        <dsp:cNvPr id="0" name=""/>
        <dsp:cNvSpPr/>
      </dsp:nvSpPr>
      <dsp:spPr>
        <a:xfrm>
          <a:off x="1761885" y="590950"/>
          <a:ext cx="790447" cy="72"/>
        </a:xfrm>
        <a:prstGeom prst="rect">
          <a:avLst/>
        </a:prstGeom>
        <a:solidFill>
          <a:schemeClr val="accent5">
            <a:tint val="40000"/>
            <a:alpha val="90000"/>
            <a:hueOff val="2257854"/>
            <a:satOff val="-10725"/>
            <a:lumOff val="-589"/>
            <a:alphaOff val="0"/>
          </a:schemeClr>
        </a:solidFill>
        <a:ln w="19050" cap="flat" cmpd="sng" algn="ctr">
          <a:solidFill>
            <a:schemeClr val="accent5">
              <a:tint val="40000"/>
              <a:alpha val="90000"/>
              <a:hueOff val="2257854"/>
              <a:satOff val="-10725"/>
              <a:lumOff val="-589"/>
              <a:alphaOff val="0"/>
            </a:schemeClr>
          </a:solidFill>
          <a:prstDash val="solid"/>
        </a:ln>
        <a:effectLst/>
      </dsp:spPr>
      <dsp:style>
        <a:lnRef idx="2">
          <a:scrgbClr r="0" g="0" b="0"/>
        </a:lnRef>
        <a:fillRef idx="1">
          <a:scrgbClr r="0" g="0" b="0"/>
        </a:fillRef>
        <a:effectRef idx="0">
          <a:scrgbClr r="0" g="0" b="0"/>
        </a:effectRef>
        <a:fontRef idx="minor"/>
      </dsp:style>
    </dsp:sp>
    <dsp:sp modelId="{D7C6616E-FDDC-4350-82BE-25168FF9C2CA}">
      <dsp:nvSpPr>
        <dsp:cNvPr id="0" name=""/>
        <dsp:cNvSpPr/>
      </dsp:nvSpPr>
      <dsp:spPr>
        <a:xfrm>
          <a:off x="2573411" y="561445"/>
          <a:ext cx="40400" cy="75961"/>
        </a:xfrm>
        <a:prstGeom prst="chevron">
          <a:avLst>
            <a:gd name="adj" fmla="val 90000"/>
          </a:avLst>
        </a:prstGeom>
        <a:solidFill>
          <a:schemeClr val="accent5">
            <a:tint val="40000"/>
            <a:alpha val="90000"/>
            <a:hueOff val="2634162"/>
            <a:satOff val="-12513"/>
            <a:lumOff val="-687"/>
            <a:alphaOff val="0"/>
          </a:schemeClr>
        </a:solidFill>
        <a:ln w="19050" cap="flat" cmpd="sng" algn="ctr">
          <a:solidFill>
            <a:schemeClr val="accent5">
              <a:tint val="40000"/>
              <a:alpha val="90000"/>
              <a:hueOff val="2634162"/>
              <a:satOff val="-12513"/>
              <a:lumOff val="-687"/>
              <a:alphaOff val="0"/>
            </a:schemeClr>
          </a:solidFill>
          <a:prstDash val="solid"/>
        </a:ln>
        <a:effectLst/>
      </dsp:spPr>
      <dsp:style>
        <a:lnRef idx="2">
          <a:scrgbClr r="0" g="0" b="0"/>
        </a:lnRef>
        <a:fillRef idx="1">
          <a:scrgbClr r="0" g="0" b="0"/>
        </a:fillRef>
        <a:effectRef idx="0">
          <a:scrgbClr r="0" g="0" b="0"/>
        </a:effectRef>
        <a:fontRef idx="minor"/>
      </dsp:style>
    </dsp:sp>
    <dsp:sp modelId="{07F16BFC-EA4A-45B7-9299-4BD47FC0B473}">
      <dsp:nvSpPr>
        <dsp:cNvPr id="0" name=""/>
        <dsp:cNvSpPr/>
      </dsp:nvSpPr>
      <dsp:spPr>
        <a:xfrm>
          <a:off x="2028912" y="462789"/>
          <a:ext cx="256392" cy="256392"/>
        </a:xfrm>
        <a:prstGeom prst="ellipse">
          <a:avLst/>
        </a:prstGeom>
        <a:solidFill>
          <a:schemeClr val="accent5">
            <a:hueOff val="2416669"/>
            <a:satOff val="-14108"/>
            <a:lumOff val="-1133"/>
            <a:alphaOff val="0"/>
          </a:schemeClr>
        </a:solidFill>
        <a:ln w="19050" cap="flat" cmpd="sng" algn="ctr">
          <a:solidFill>
            <a:schemeClr val="accent5">
              <a:hueOff val="2416669"/>
              <a:satOff val="-14108"/>
              <a:lumOff val="-113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49" tIns="9949" rIns="9949" bIns="9949" numCol="1" spcCol="1270" anchor="ctr" anchorCtr="0">
          <a:noAutofit/>
        </a:bodyPr>
        <a:lstStyle/>
        <a:p>
          <a:pPr marL="0" lvl="0" indent="0" algn="ctr" defTabSz="622300">
            <a:lnSpc>
              <a:spcPct val="90000"/>
            </a:lnSpc>
            <a:spcBef>
              <a:spcPct val="0"/>
            </a:spcBef>
            <a:spcAft>
              <a:spcPct val="35000"/>
            </a:spcAft>
            <a:buNone/>
          </a:pPr>
          <a:r>
            <a:rPr lang="en-US" sz="1400" kern="1200"/>
            <a:t>3</a:t>
          </a:r>
        </a:p>
      </dsp:txBody>
      <dsp:txXfrm>
        <a:off x="2066460" y="500337"/>
        <a:ext cx="181296" cy="181296"/>
      </dsp:txXfrm>
    </dsp:sp>
    <dsp:sp modelId="{DC0E876C-1BB8-4947-A0AB-D27A3FF8C844}">
      <dsp:nvSpPr>
        <dsp:cNvPr id="0" name=""/>
        <dsp:cNvSpPr/>
      </dsp:nvSpPr>
      <dsp:spPr>
        <a:xfrm>
          <a:off x="1761885" y="884788"/>
          <a:ext cx="790447" cy="1965600"/>
        </a:xfrm>
        <a:prstGeom prst="upArrowCallout">
          <a:avLst>
            <a:gd name="adj1" fmla="val 50000"/>
            <a:gd name="adj2" fmla="val 20000"/>
            <a:gd name="adj3" fmla="val 20000"/>
            <a:gd name="adj4" fmla="val 100000"/>
          </a:avLst>
        </a:prstGeom>
        <a:solidFill>
          <a:schemeClr val="accent5">
            <a:tint val="40000"/>
            <a:alpha val="90000"/>
            <a:hueOff val="3010471"/>
            <a:satOff val="-14300"/>
            <a:lumOff val="-785"/>
            <a:alphaOff val="0"/>
          </a:schemeClr>
        </a:solidFill>
        <a:ln w="19050" cap="flat" cmpd="sng" algn="ctr">
          <a:solidFill>
            <a:schemeClr val="accent5">
              <a:tint val="40000"/>
              <a:alpha val="90000"/>
              <a:hueOff val="3010471"/>
              <a:satOff val="-14300"/>
              <a:lumOff val="-7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351" tIns="165100" rIns="62351" bIns="165100" numCol="1" spcCol="1270" anchor="t" anchorCtr="0">
          <a:noAutofit/>
        </a:bodyPr>
        <a:lstStyle/>
        <a:p>
          <a:pPr marL="0" lvl="0" indent="0" algn="l" defTabSz="488950">
            <a:lnSpc>
              <a:spcPct val="100000"/>
            </a:lnSpc>
            <a:spcBef>
              <a:spcPct val="0"/>
            </a:spcBef>
            <a:spcAft>
              <a:spcPct val="35000"/>
            </a:spcAft>
            <a:buNone/>
          </a:pPr>
          <a:r>
            <a:rPr lang="hr-HR" sz="1100" kern="1200" dirty="0">
              <a:solidFill>
                <a:srgbClr val="000000">
                  <a:hueOff val="0"/>
                  <a:satOff val="0"/>
                  <a:lumOff val="0"/>
                  <a:alphaOff val="0"/>
                </a:srgbClr>
              </a:solidFill>
              <a:latin typeface="Corbel" panose="020B0503020204020204"/>
              <a:ea typeface="+mn-ea"/>
              <a:cs typeface="+mn-cs"/>
            </a:rPr>
            <a:t>Autonomni sustavi </a:t>
          </a:r>
        </a:p>
        <a:p>
          <a:pPr marL="0" lvl="0" algn="l" defTabSz="488950">
            <a:lnSpc>
              <a:spcPct val="90000"/>
            </a:lnSpc>
            <a:spcBef>
              <a:spcPct val="0"/>
            </a:spcBef>
            <a:spcAft>
              <a:spcPct val="35000"/>
            </a:spcAft>
            <a:buNone/>
          </a:pPr>
          <a:r>
            <a:rPr lang="hr-HR" sz="1100" kern="1200" dirty="0"/>
            <a:t>(</a:t>
          </a:r>
          <a:r>
            <a:rPr lang="hr-HR" sz="1100" kern="1200" dirty="0" err="1"/>
            <a:t>autono-mni</a:t>
          </a:r>
          <a:r>
            <a:rPr lang="hr-HR" sz="1100" kern="1200" dirty="0"/>
            <a:t> </a:t>
          </a:r>
          <a:r>
            <a:rPr lang="hr-HR" sz="1100" kern="1200" dirty="0" err="1"/>
            <a:t>automobi</a:t>
          </a:r>
          <a:r>
            <a:rPr lang="hr-HR" sz="1100" kern="1200" dirty="0"/>
            <a:t>-li)</a:t>
          </a:r>
          <a:endParaRPr lang="en-US" sz="1100" kern="1200" dirty="0"/>
        </a:p>
      </dsp:txBody>
      <dsp:txXfrm>
        <a:off x="1761885" y="1042877"/>
        <a:ext cx="790447" cy="1807511"/>
      </dsp:txXfrm>
    </dsp:sp>
    <dsp:sp modelId="{1D1192F6-BF03-40EF-A8FF-8CC25FC56EA2}">
      <dsp:nvSpPr>
        <dsp:cNvPr id="0" name=""/>
        <dsp:cNvSpPr/>
      </dsp:nvSpPr>
      <dsp:spPr>
        <a:xfrm>
          <a:off x="2640160" y="590950"/>
          <a:ext cx="790447" cy="72"/>
        </a:xfrm>
        <a:prstGeom prst="rect">
          <a:avLst/>
        </a:prstGeom>
        <a:solidFill>
          <a:schemeClr val="accent5">
            <a:tint val="40000"/>
            <a:alpha val="90000"/>
            <a:hueOff val="3386780"/>
            <a:satOff val="-16088"/>
            <a:lumOff val="-883"/>
            <a:alphaOff val="0"/>
          </a:schemeClr>
        </a:solidFill>
        <a:ln w="19050" cap="flat" cmpd="sng" algn="ctr">
          <a:solidFill>
            <a:schemeClr val="accent5">
              <a:tint val="40000"/>
              <a:alpha val="90000"/>
              <a:hueOff val="3386780"/>
              <a:satOff val="-16088"/>
              <a:lumOff val="-883"/>
              <a:alphaOff val="0"/>
            </a:schemeClr>
          </a:solidFill>
          <a:prstDash val="solid"/>
        </a:ln>
        <a:effectLst/>
      </dsp:spPr>
      <dsp:style>
        <a:lnRef idx="2">
          <a:scrgbClr r="0" g="0" b="0"/>
        </a:lnRef>
        <a:fillRef idx="1">
          <a:scrgbClr r="0" g="0" b="0"/>
        </a:fillRef>
        <a:effectRef idx="0">
          <a:scrgbClr r="0" g="0" b="0"/>
        </a:effectRef>
        <a:fontRef idx="minor"/>
      </dsp:style>
    </dsp:sp>
    <dsp:sp modelId="{B965989A-428A-4303-A6F3-02EA3B478515}">
      <dsp:nvSpPr>
        <dsp:cNvPr id="0" name=""/>
        <dsp:cNvSpPr/>
      </dsp:nvSpPr>
      <dsp:spPr>
        <a:xfrm>
          <a:off x="3451686" y="561445"/>
          <a:ext cx="40400" cy="75961"/>
        </a:xfrm>
        <a:prstGeom prst="chevron">
          <a:avLst>
            <a:gd name="adj" fmla="val 90000"/>
          </a:avLst>
        </a:prstGeom>
        <a:solidFill>
          <a:schemeClr val="accent5">
            <a:tint val="40000"/>
            <a:alpha val="90000"/>
            <a:hueOff val="3763089"/>
            <a:satOff val="-17876"/>
            <a:lumOff val="-981"/>
            <a:alphaOff val="0"/>
          </a:schemeClr>
        </a:solidFill>
        <a:ln w="19050" cap="flat" cmpd="sng" algn="ctr">
          <a:solidFill>
            <a:schemeClr val="accent5">
              <a:tint val="40000"/>
              <a:alpha val="90000"/>
              <a:hueOff val="3763089"/>
              <a:satOff val="-17876"/>
              <a:lumOff val="-981"/>
              <a:alphaOff val="0"/>
            </a:schemeClr>
          </a:solidFill>
          <a:prstDash val="solid"/>
        </a:ln>
        <a:effectLst/>
      </dsp:spPr>
      <dsp:style>
        <a:lnRef idx="2">
          <a:scrgbClr r="0" g="0" b="0"/>
        </a:lnRef>
        <a:fillRef idx="1">
          <a:scrgbClr r="0" g="0" b="0"/>
        </a:fillRef>
        <a:effectRef idx="0">
          <a:scrgbClr r="0" g="0" b="0"/>
        </a:effectRef>
        <a:fontRef idx="minor"/>
      </dsp:style>
    </dsp:sp>
    <dsp:sp modelId="{6B057564-A293-49CB-B4DD-375FB6AEC554}">
      <dsp:nvSpPr>
        <dsp:cNvPr id="0" name=""/>
        <dsp:cNvSpPr/>
      </dsp:nvSpPr>
      <dsp:spPr>
        <a:xfrm>
          <a:off x="2907187" y="462789"/>
          <a:ext cx="256392" cy="256392"/>
        </a:xfrm>
        <a:prstGeom prst="ellipse">
          <a:avLst/>
        </a:prstGeom>
        <a:solidFill>
          <a:schemeClr val="accent5">
            <a:hueOff val="3625003"/>
            <a:satOff val="-21162"/>
            <a:lumOff val="-1699"/>
            <a:alphaOff val="0"/>
          </a:schemeClr>
        </a:solidFill>
        <a:ln w="19050" cap="flat" cmpd="sng" algn="ctr">
          <a:solidFill>
            <a:schemeClr val="accent5">
              <a:hueOff val="3625003"/>
              <a:satOff val="-21162"/>
              <a:lumOff val="-169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49" tIns="9949" rIns="9949" bIns="9949" numCol="1" spcCol="1270" anchor="ctr" anchorCtr="0">
          <a:noAutofit/>
        </a:bodyPr>
        <a:lstStyle/>
        <a:p>
          <a:pPr marL="0" lvl="0" indent="0" algn="ctr" defTabSz="622300">
            <a:lnSpc>
              <a:spcPct val="90000"/>
            </a:lnSpc>
            <a:spcBef>
              <a:spcPct val="0"/>
            </a:spcBef>
            <a:spcAft>
              <a:spcPct val="35000"/>
            </a:spcAft>
            <a:buNone/>
          </a:pPr>
          <a:r>
            <a:rPr lang="en-US" sz="1400" kern="1200"/>
            <a:t>4</a:t>
          </a:r>
        </a:p>
      </dsp:txBody>
      <dsp:txXfrm>
        <a:off x="2944735" y="500337"/>
        <a:ext cx="181296" cy="181296"/>
      </dsp:txXfrm>
    </dsp:sp>
    <dsp:sp modelId="{65AB768D-C047-453C-847A-B39997D7C777}">
      <dsp:nvSpPr>
        <dsp:cNvPr id="0" name=""/>
        <dsp:cNvSpPr/>
      </dsp:nvSpPr>
      <dsp:spPr>
        <a:xfrm>
          <a:off x="2640160" y="884788"/>
          <a:ext cx="790447" cy="1965600"/>
        </a:xfrm>
        <a:prstGeom prst="upArrowCallout">
          <a:avLst>
            <a:gd name="adj1" fmla="val 50000"/>
            <a:gd name="adj2" fmla="val 20000"/>
            <a:gd name="adj3" fmla="val 20000"/>
            <a:gd name="adj4" fmla="val 100000"/>
          </a:avLst>
        </a:prstGeom>
        <a:solidFill>
          <a:schemeClr val="accent5">
            <a:tint val="40000"/>
            <a:alpha val="90000"/>
            <a:hueOff val="4139398"/>
            <a:satOff val="-19663"/>
            <a:lumOff val="-1079"/>
            <a:alphaOff val="0"/>
          </a:schemeClr>
        </a:solidFill>
        <a:ln w="19050" cap="flat" cmpd="sng" algn="ctr">
          <a:solidFill>
            <a:schemeClr val="accent5">
              <a:tint val="40000"/>
              <a:alpha val="90000"/>
              <a:hueOff val="4139398"/>
              <a:satOff val="-19663"/>
              <a:lumOff val="-107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351" tIns="165100" rIns="62351" bIns="165100" numCol="1" spcCol="1270" anchor="t" anchorCtr="0">
          <a:noAutofit/>
        </a:bodyPr>
        <a:lstStyle/>
        <a:p>
          <a:pPr marL="0" lvl="0" indent="0" algn="l" defTabSz="488950">
            <a:lnSpc>
              <a:spcPct val="90000"/>
            </a:lnSpc>
            <a:spcBef>
              <a:spcPct val="0"/>
            </a:spcBef>
            <a:spcAft>
              <a:spcPct val="35000"/>
            </a:spcAft>
            <a:buNone/>
          </a:pPr>
          <a:r>
            <a:rPr lang="hr-HR" sz="1100" kern="1200" dirty="0"/>
            <a:t>Strojno prevođenje i obrada jezika</a:t>
          </a:r>
          <a:endParaRPr lang="en-US" sz="1100" kern="1200" dirty="0"/>
        </a:p>
      </dsp:txBody>
      <dsp:txXfrm>
        <a:off x="2640160" y="1042877"/>
        <a:ext cx="790447" cy="1807511"/>
      </dsp:txXfrm>
    </dsp:sp>
    <dsp:sp modelId="{57B09EE2-5306-4108-9264-499A6A22C06C}">
      <dsp:nvSpPr>
        <dsp:cNvPr id="0" name=""/>
        <dsp:cNvSpPr/>
      </dsp:nvSpPr>
      <dsp:spPr>
        <a:xfrm>
          <a:off x="3518434" y="590950"/>
          <a:ext cx="790447" cy="72"/>
        </a:xfrm>
        <a:prstGeom prst="rect">
          <a:avLst/>
        </a:prstGeom>
        <a:solidFill>
          <a:schemeClr val="accent5">
            <a:tint val="40000"/>
            <a:alpha val="90000"/>
            <a:hueOff val="4515707"/>
            <a:satOff val="-21451"/>
            <a:lumOff val="-1177"/>
            <a:alphaOff val="0"/>
          </a:schemeClr>
        </a:solidFill>
        <a:ln w="19050" cap="flat" cmpd="sng" algn="ctr">
          <a:solidFill>
            <a:schemeClr val="accent5">
              <a:tint val="40000"/>
              <a:alpha val="90000"/>
              <a:hueOff val="4515707"/>
              <a:satOff val="-21451"/>
              <a:lumOff val="-1177"/>
              <a:alphaOff val="0"/>
            </a:schemeClr>
          </a:solidFill>
          <a:prstDash val="solid"/>
        </a:ln>
        <a:effectLst/>
      </dsp:spPr>
      <dsp:style>
        <a:lnRef idx="2">
          <a:scrgbClr r="0" g="0" b="0"/>
        </a:lnRef>
        <a:fillRef idx="1">
          <a:scrgbClr r="0" g="0" b="0"/>
        </a:fillRef>
        <a:effectRef idx="0">
          <a:scrgbClr r="0" g="0" b="0"/>
        </a:effectRef>
        <a:fontRef idx="minor"/>
      </dsp:style>
    </dsp:sp>
    <dsp:sp modelId="{A6F1C276-6525-4BA1-A518-D9905FD8DB03}">
      <dsp:nvSpPr>
        <dsp:cNvPr id="0" name=""/>
        <dsp:cNvSpPr/>
      </dsp:nvSpPr>
      <dsp:spPr>
        <a:xfrm>
          <a:off x="4329960" y="561445"/>
          <a:ext cx="40400" cy="75961"/>
        </a:xfrm>
        <a:prstGeom prst="chevron">
          <a:avLst>
            <a:gd name="adj" fmla="val 90000"/>
          </a:avLst>
        </a:prstGeom>
        <a:solidFill>
          <a:schemeClr val="accent5">
            <a:tint val="40000"/>
            <a:alpha val="90000"/>
            <a:hueOff val="4892016"/>
            <a:satOff val="-23238"/>
            <a:lumOff val="-1275"/>
            <a:alphaOff val="0"/>
          </a:schemeClr>
        </a:solidFill>
        <a:ln w="19050" cap="flat" cmpd="sng" algn="ctr">
          <a:solidFill>
            <a:schemeClr val="accent5">
              <a:tint val="40000"/>
              <a:alpha val="90000"/>
              <a:hueOff val="4892016"/>
              <a:satOff val="-23238"/>
              <a:lumOff val="-1275"/>
              <a:alphaOff val="0"/>
            </a:schemeClr>
          </a:solidFill>
          <a:prstDash val="solid"/>
        </a:ln>
        <a:effectLst/>
      </dsp:spPr>
      <dsp:style>
        <a:lnRef idx="2">
          <a:scrgbClr r="0" g="0" b="0"/>
        </a:lnRef>
        <a:fillRef idx="1">
          <a:scrgbClr r="0" g="0" b="0"/>
        </a:fillRef>
        <a:effectRef idx="0">
          <a:scrgbClr r="0" g="0" b="0"/>
        </a:effectRef>
        <a:fontRef idx="minor"/>
      </dsp:style>
    </dsp:sp>
    <dsp:sp modelId="{099144AB-2246-47B0-B77B-64189721B129}">
      <dsp:nvSpPr>
        <dsp:cNvPr id="0" name=""/>
        <dsp:cNvSpPr/>
      </dsp:nvSpPr>
      <dsp:spPr>
        <a:xfrm>
          <a:off x="3785462" y="462789"/>
          <a:ext cx="256392" cy="256392"/>
        </a:xfrm>
        <a:prstGeom prst="ellipse">
          <a:avLst/>
        </a:prstGeom>
        <a:solidFill>
          <a:schemeClr val="accent5">
            <a:hueOff val="4833337"/>
            <a:satOff val="-28216"/>
            <a:lumOff val="-2265"/>
            <a:alphaOff val="0"/>
          </a:schemeClr>
        </a:solidFill>
        <a:ln w="19050" cap="flat" cmpd="sng" algn="ctr">
          <a:solidFill>
            <a:schemeClr val="accent5">
              <a:hueOff val="4833337"/>
              <a:satOff val="-28216"/>
              <a:lumOff val="-22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49" tIns="9949" rIns="9949" bIns="9949" numCol="1" spcCol="1270" anchor="ctr" anchorCtr="0">
          <a:noAutofit/>
        </a:bodyPr>
        <a:lstStyle/>
        <a:p>
          <a:pPr marL="0" lvl="0" indent="0" algn="ctr" defTabSz="622300">
            <a:lnSpc>
              <a:spcPct val="90000"/>
            </a:lnSpc>
            <a:spcBef>
              <a:spcPct val="0"/>
            </a:spcBef>
            <a:spcAft>
              <a:spcPct val="35000"/>
            </a:spcAft>
            <a:buNone/>
          </a:pPr>
          <a:r>
            <a:rPr lang="en-US" sz="1400" kern="1200"/>
            <a:t>5</a:t>
          </a:r>
        </a:p>
      </dsp:txBody>
      <dsp:txXfrm>
        <a:off x="3823010" y="500337"/>
        <a:ext cx="181296" cy="181296"/>
      </dsp:txXfrm>
    </dsp:sp>
    <dsp:sp modelId="{CC9B1C8A-77FB-4A84-84FA-ADA768EA54E3}">
      <dsp:nvSpPr>
        <dsp:cNvPr id="0" name=""/>
        <dsp:cNvSpPr/>
      </dsp:nvSpPr>
      <dsp:spPr>
        <a:xfrm>
          <a:off x="3518434" y="884788"/>
          <a:ext cx="790447" cy="1965600"/>
        </a:xfrm>
        <a:prstGeom prst="upArrowCallout">
          <a:avLst>
            <a:gd name="adj1" fmla="val 50000"/>
            <a:gd name="adj2" fmla="val 20000"/>
            <a:gd name="adj3" fmla="val 20000"/>
            <a:gd name="adj4" fmla="val 100000"/>
          </a:avLst>
        </a:prstGeom>
        <a:solidFill>
          <a:schemeClr val="accent5">
            <a:tint val="40000"/>
            <a:alpha val="90000"/>
            <a:hueOff val="5268325"/>
            <a:satOff val="-25026"/>
            <a:lumOff val="-1373"/>
            <a:alphaOff val="0"/>
          </a:schemeClr>
        </a:solidFill>
        <a:ln w="19050" cap="flat" cmpd="sng" algn="ctr">
          <a:solidFill>
            <a:schemeClr val="accent5">
              <a:tint val="40000"/>
              <a:alpha val="90000"/>
              <a:hueOff val="5268325"/>
              <a:satOff val="-25026"/>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351" tIns="165100" rIns="62351" bIns="165100" numCol="1" spcCol="1270" anchor="t" anchorCtr="0">
          <a:noAutofit/>
        </a:bodyPr>
        <a:lstStyle/>
        <a:p>
          <a:pPr marL="0" lvl="0" indent="0" algn="l" defTabSz="488950">
            <a:lnSpc>
              <a:spcPct val="90000"/>
            </a:lnSpc>
            <a:spcBef>
              <a:spcPct val="0"/>
            </a:spcBef>
            <a:spcAft>
              <a:spcPct val="35000"/>
            </a:spcAft>
            <a:buNone/>
          </a:pPr>
          <a:r>
            <a:rPr lang="hr-HR" sz="1100" kern="1200" dirty="0"/>
            <a:t>Pametna </a:t>
          </a:r>
          <a:r>
            <a:rPr lang="hr-HR" sz="1100" kern="1200" dirty="0" err="1"/>
            <a:t>poljopri-vreda</a:t>
          </a:r>
          <a:endParaRPr lang="hr-HR" sz="1100" kern="1200" dirty="0"/>
        </a:p>
        <a:p>
          <a:pPr marL="0" lvl="0" indent="0" algn="l" defTabSz="488950">
            <a:lnSpc>
              <a:spcPct val="90000"/>
            </a:lnSpc>
            <a:spcBef>
              <a:spcPct val="0"/>
            </a:spcBef>
            <a:spcAft>
              <a:spcPct val="35000"/>
            </a:spcAft>
            <a:buNone/>
          </a:pPr>
          <a:r>
            <a:rPr lang="hr-HR" sz="1100" kern="1200" dirty="0"/>
            <a:t> (</a:t>
          </a:r>
          <a:r>
            <a:rPr lang="hr-HR" sz="1100" kern="1200" dirty="0" err="1"/>
            <a:t>navodnja-vanje</a:t>
          </a:r>
          <a:r>
            <a:rPr lang="hr-HR" sz="1100" kern="1200" dirty="0"/>
            <a:t>, hranjenje životinja, uklanjanje korova)</a:t>
          </a:r>
          <a:endParaRPr lang="en-US" sz="1100" kern="1200" dirty="0"/>
        </a:p>
      </dsp:txBody>
      <dsp:txXfrm>
        <a:off x="3518434" y="1042877"/>
        <a:ext cx="790447" cy="1807511"/>
      </dsp:txXfrm>
    </dsp:sp>
    <dsp:sp modelId="{33B7D507-991D-4904-8099-B7A211416707}">
      <dsp:nvSpPr>
        <dsp:cNvPr id="0" name=""/>
        <dsp:cNvSpPr/>
      </dsp:nvSpPr>
      <dsp:spPr>
        <a:xfrm>
          <a:off x="4396709" y="590950"/>
          <a:ext cx="790447" cy="72"/>
        </a:xfrm>
        <a:prstGeom prst="rect">
          <a:avLst/>
        </a:prstGeom>
        <a:solidFill>
          <a:schemeClr val="accent5">
            <a:tint val="40000"/>
            <a:alpha val="90000"/>
            <a:hueOff val="5644633"/>
            <a:satOff val="-26813"/>
            <a:lumOff val="-1472"/>
            <a:alphaOff val="0"/>
          </a:schemeClr>
        </a:solidFill>
        <a:ln w="19050" cap="flat" cmpd="sng" algn="ctr">
          <a:solidFill>
            <a:schemeClr val="accent5">
              <a:tint val="40000"/>
              <a:alpha val="90000"/>
              <a:hueOff val="5644633"/>
              <a:satOff val="-26813"/>
              <a:lumOff val="-1472"/>
              <a:alphaOff val="0"/>
            </a:schemeClr>
          </a:solidFill>
          <a:prstDash val="solid"/>
        </a:ln>
        <a:effectLst/>
      </dsp:spPr>
      <dsp:style>
        <a:lnRef idx="2">
          <a:scrgbClr r="0" g="0" b="0"/>
        </a:lnRef>
        <a:fillRef idx="1">
          <a:scrgbClr r="0" g="0" b="0"/>
        </a:fillRef>
        <a:effectRef idx="0">
          <a:scrgbClr r="0" g="0" b="0"/>
        </a:effectRef>
        <a:fontRef idx="minor"/>
      </dsp:style>
    </dsp:sp>
    <dsp:sp modelId="{AA067105-D30B-4319-8849-326ECE71C0D1}">
      <dsp:nvSpPr>
        <dsp:cNvPr id="0" name=""/>
        <dsp:cNvSpPr/>
      </dsp:nvSpPr>
      <dsp:spPr>
        <a:xfrm>
          <a:off x="5208235" y="561445"/>
          <a:ext cx="40400" cy="75961"/>
        </a:xfrm>
        <a:prstGeom prst="chevron">
          <a:avLst>
            <a:gd name="adj" fmla="val 90000"/>
          </a:avLst>
        </a:prstGeom>
        <a:solidFill>
          <a:schemeClr val="accent5">
            <a:tint val="40000"/>
            <a:alpha val="90000"/>
            <a:hueOff val="6020943"/>
            <a:satOff val="-28601"/>
            <a:lumOff val="-1570"/>
            <a:alphaOff val="0"/>
          </a:schemeClr>
        </a:solidFill>
        <a:ln w="19050" cap="flat" cmpd="sng" algn="ctr">
          <a:solidFill>
            <a:schemeClr val="accent5">
              <a:tint val="40000"/>
              <a:alpha val="90000"/>
              <a:hueOff val="6020943"/>
              <a:satOff val="-28601"/>
              <a:lumOff val="-1570"/>
              <a:alphaOff val="0"/>
            </a:schemeClr>
          </a:solidFill>
          <a:prstDash val="solid"/>
        </a:ln>
        <a:effectLst/>
      </dsp:spPr>
      <dsp:style>
        <a:lnRef idx="2">
          <a:scrgbClr r="0" g="0" b="0"/>
        </a:lnRef>
        <a:fillRef idx="1">
          <a:scrgbClr r="0" g="0" b="0"/>
        </a:fillRef>
        <a:effectRef idx="0">
          <a:scrgbClr r="0" g="0" b="0"/>
        </a:effectRef>
        <a:fontRef idx="minor"/>
      </dsp:style>
    </dsp:sp>
    <dsp:sp modelId="{888A3CDC-12E1-4714-BC8D-2F27F930D48A}">
      <dsp:nvSpPr>
        <dsp:cNvPr id="0" name=""/>
        <dsp:cNvSpPr/>
      </dsp:nvSpPr>
      <dsp:spPr>
        <a:xfrm>
          <a:off x="4663736" y="462789"/>
          <a:ext cx="256392" cy="256392"/>
        </a:xfrm>
        <a:prstGeom prst="ellipse">
          <a:avLst/>
        </a:prstGeom>
        <a:solidFill>
          <a:schemeClr val="accent5">
            <a:hueOff val="6041672"/>
            <a:satOff val="-35269"/>
            <a:lumOff val="-2832"/>
            <a:alphaOff val="0"/>
          </a:schemeClr>
        </a:solidFill>
        <a:ln w="19050" cap="flat" cmpd="sng" algn="ctr">
          <a:solidFill>
            <a:schemeClr val="accent5">
              <a:hueOff val="6041672"/>
              <a:satOff val="-35269"/>
              <a:lumOff val="-283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49" tIns="9949" rIns="9949" bIns="9949" numCol="1" spcCol="1270" anchor="ctr" anchorCtr="0">
          <a:noAutofit/>
        </a:bodyPr>
        <a:lstStyle/>
        <a:p>
          <a:pPr marL="0" lvl="0" indent="0" algn="ctr" defTabSz="622300">
            <a:lnSpc>
              <a:spcPct val="90000"/>
            </a:lnSpc>
            <a:spcBef>
              <a:spcPct val="0"/>
            </a:spcBef>
            <a:spcAft>
              <a:spcPct val="35000"/>
            </a:spcAft>
            <a:buNone/>
          </a:pPr>
          <a:r>
            <a:rPr lang="en-US" sz="1400" kern="1200"/>
            <a:t>6</a:t>
          </a:r>
        </a:p>
      </dsp:txBody>
      <dsp:txXfrm>
        <a:off x="4701284" y="500337"/>
        <a:ext cx="181296" cy="181296"/>
      </dsp:txXfrm>
    </dsp:sp>
    <dsp:sp modelId="{03974C4B-E295-42AE-9304-6686653FACDC}">
      <dsp:nvSpPr>
        <dsp:cNvPr id="0" name=""/>
        <dsp:cNvSpPr/>
      </dsp:nvSpPr>
      <dsp:spPr>
        <a:xfrm>
          <a:off x="4396709" y="884788"/>
          <a:ext cx="790447" cy="1965600"/>
        </a:xfrm>
        <a:prstGeom prst="upArrowCallout">
          <a:avLst>
            <a:gd name="adj1" fmla="val 50000"/>
            <a:gd name="adj2" fmla="val 20000"/>
            <a:gd name="adj3" fmla="val 20000"/>
            <a:gd name="adj4" fmla="val 100000"/>
          </a:avLst>
        </a:prstGeom>
        <a:solidFill>
          <a:schemeClr val="accent5">
            <a:tint val="40000"/>
            <a:alpha val="90000"/>
            <a:hueOff val="6397252"/>
            <a:satOff val="-30388"/>
            <a:lumOff val="-1668"/>
            <a:alphaOff val="0"/>
          </a:schemeClr>
        </a:solidFill>
        <a:ln w="19050" cap="flat" cmpd="sng" algn="ctr">
          <a:solidFill>
            <a:schemeClr val="accent5">
              <a:tint val="40000"/>
              <a:alpha val="90000"/>
              <a:hueOff val="6397252"/>
              <a:satOff val="-30388"/>
              <a:lumOff val="-166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351" tIns="165100" rIns="62351" bIns="165100" numCol="1" spcCol="1270" anchor="t" anchorCtr="0">
          <a:noAutofit/>
        </a:bodyPr>
        <a:lstStyle/>
        <a:p>
          <a:pPr marL="0" lvl="0" indent="0" algn="l" defTabSz="488950">
            <a:lnSpc>
              <a:spcPct val="90000"/>
            </a:lnSpc>
            <a:spcBef>
              <a:spcPct val="0"/>
            </a:spcBef>
            <a:spcAft>
              <a:spcPct val="35000"/>
            </a:spcAft>
            <a:buNone/>
          </a:pPr>
          <a:r>
            <a:rPr lang="hr-HR" sz="1100" kern="1200" dirty="0"/>
            <a:t>Industrijski roboti i automati-</a:t>
          </a:r>
          <a:r>
            <a:rPr lang="hr-HR" sz="1100" kern="1200" dirty="0" err="1"/>
            <a:t>zacija</a:t>
          </a:r>
          <a:r>
            <a:rPr lang="hr-HR" sz="1100" kern="1200" dirty="0"/>
            <a:t> </a:t>
          </a:r>
          <a:r>
            <a:rPr lang="hr-HR" sz="1100" kern="1200" dirty="0" err="1"/>
            <a:t>proizvo-dnje</a:t>
          </a:r>
          <a:endParaRPr lang="en-US" sz="1100" kern="1200" dirty="0"/>
        </a:p>
      </dsp:txBody>
      <dsp:txXfrm>
        <a:off x="4396709" y="1042877"/>
        <a:ext cx="790447" cy="1807511"/>
      </dsp:txXfrm>
    </dsp:sp>
    <dsp:sp modelId="{2F6E32EB-FB4F-4803-A2C1-9CBB8A77D56C}">
      <dsp:nvSpPr>
        <dsp:cNvPr id="0" name=""/>
        <dsp:cNvSpPr/>
      </dsp:nvSpPr>
      <dsp:spPr>
        <a:xfrm>
          <a:off x="5274984" y="590950"/>
          <a:ext cx="790501" cy="72"/>
        </a:xfrm>
        <a:prstGeom prst="rect">
          <a:avLst/>
        </a:prstGeom>
        <a:solidFill>
          <a:schemeClr val="accent5">
            <a:tint val="40000"/>
            <a:alpha val="90000"/>
            <a:hueOff val="6773560"/>
            <a:satOff val="-32176"/>
            <a:lumOff val="-1766"/>
            <a:alphaOff val="0"/>
          </a:schemeClr>
        </a:solidFill>
        <a:ln w="19050" cap="flat" cmpd="sng" algn="ctr">
          <a:solidFill>
            <a:schemeClr val="accent5">
              <a:tint val="40000"/>
              <a:alpha val="90000"/>
              <a:hueOff val="6773560"/>
              <a:satOff val="-32176"/>
              <a:lumOff val="-1766"/>
              <a:alphaOff val="0"/>
            </a:schemeClr>
          </a:solidFill>
          <a:prstDash val="solid"/>
        </a:ln>
        <a:effectLst/>
      </dsp:spPr>
      <dsp:style>
        <a:lnRef idx="2">
          <a:scrgbClr r="0" g="0" b="0"/>
        </a:lnRef>
        <a:fillRef idx="1">
          <a:scrgbClr r="0" g="0" b="0"/>
        </a:fillRef>
        <a:effectRef idx="0">
          <a:scrgbClr r="0" g="0" b="0"/>
        </a:effectRef>
        <a:fontRef idx="minor"/>
      </dsp:style>
    </dsp:sp>
    <dsp:sp modelId="{A67B4139-2AD5-4258-B709-3EB0FAE49134}">
      <dsp:nvSpPr>
        <dsp:cNvPr id="0" name=""/>
        <dsp:cNvSpPr/>
      </dsp:nvSpPr>
      <dsp:spPr>
        <a:xfrm>
          <a:off x="6086565" y="561445"/>
          <a:ext cx="40403" cy="75961"/>
        </a:xfrm>
        <a:prstGeom prst="chevron">
          <a:avLst>
            <a:gd name="adj" fmla="val 90000"/>
          </a:avLst>
        </a:prstGeom>
        <a:solidFill>
          <a:schemeClr val="accent5">
            <a:tint val="40000"/>
            <a:alpha val="90000"/>
            <a:hueOff val="7149869"/>
            <a:satOff val="-33963"/>
            <a:lumOff val="-1864"/>
            <a:alphaOff val="0"/>
          </a:schemeClr>
        </a:solidFill>
        <a:ln w="19050" cap="flat" cmpd="sng" algn="ctr">
          <a:solidFill>
            <a:schemeClr val="accent5">
              <a:tint val="40000"/>
              <a:alpha val="90000"/>
              <a:hueOff val="7149869"/>
              <a:satOff val="-33963"/>
              <a:lumOff val="-1864"/>
              <a:alphaOff val="0"/>
            </a:schemeClr>
          </a:solidFill>
          <a:prstDash val="solid"/>
        </a:ln>
        <a:effectLst/>
      </dsp:spPr>
      <dsp:style>
        <a:lnRef idx="2">
          <a:scrgbClr r="0" g="0" b="0"/>
        </a:lnRef>
        <a:fillRef idx="1">
          <a:scrgbClr r="0" g="0" b="0"/>
        </a:fillRef>
        <a:effectRef idx="0">
          <a:scrgbClr r="0" g="0" b="0"/>
        </a:effectRef>
        <a:fontRef idx="minor"/>
      </dsp:style>
    </dsp:sp>
    <dsp:sp modelId="{3E84BE7B-E5F2-4802-B9AC-9A2B86CB6C85}">
      <dsp:nvSpPr>
        <dsp:cNvPr id="0" name=""/>
        <dsp:cNvSpPr/>
      </dsp:nvSpPr>
      <dsp:spPr>
        <a:xfrm>
          <a:off x="5542038" y="462789"/>
          <a:ext cx="256392" cy="256392"/>
        </a:xfrm>
        <a:prstGeom prst="ellipse">
          <a:avLst/>
        </a:prstGeom>
        <a:solidFill>
          <a:schemeClr val="accent5">
            <a:hueOff val="7250006"/>
            <a:satOff val="-42323"/>
            <a:lumOff val="-3398"/>
            <a:alphaOff val="0"/>
          </a:schemeClr>
        </a:solidFill>
        <a:ln w="19050" cap="flat" cmpd="sng" algn="ctr">
          <a:solidFill>
            <a:schemeClr val="accent5">
              <a:hueOff val="7250006"/>
              <a:satOff val="-42323"/>
              <a:lumOff val="-339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49" tIns="9949" rIns="9949" bIns="9949" numCol="1" spcCol="1270" anchor="ctr" anchorCtr="0">
          <a:noAutofit/>
        </a:bodyPr>
        <a:lstStyle/>
        <a:p>
          <a:pPr marL="0" lvl="0" indent="0" algn="ctr" defTabSz="622300">
            <a:lnSpc>
              <a:spcPct val="90000"/>
            </a:lnSpc>
            <a:spcBef>
              <a:spcPct val="0"/>
            </a:spcBef>
            <a:spcAft>
              <a:spcPct val="35000"/>
            </a:spcAft>
            <a:buNone/>
          </a:pPr>
          <a:r>
            <a:rPr lang="en-US" sz="1400" kern="1200"/>
            <a:t>7</a:t>
          </a:r>
        </a:p>
      </dsp:txBody>
      <dsp:txXfrm>
        <a:off x="5579586" y="500337"/>
        <a:ext cx="181296" cy="181296"/>
      </dsp:txXfrm>
    </dsp:sp>
    <dsp:sp modelId="{05FC4AF3-48AA-43D0-AF20-BFB83381C5C9}">
      <dsp:nvSpPr>
        <dsp:cNvPr id="0" name=""/>
        <dsp:cNvSpPr/>
      </dsp:nvSpPr>
      <dsp:spPr>
        <a:xfrm>
          <a:off x="5274984" y="884788"/>
          <a:ext cx="790501" cy="1965600"/>
        </a:xfrm>
        <a:prstGeom prst="upArrowCallout">
          <a:avLst>
            <a:gd name="adj1" fmla="val 50000"/>
            <a:gd name="adj2" fmla="val 20000"/>
            <a:gd name="adj3" fmla="val 20000"/>
            <a:gd name="adj4" fmla="val 100000"/>
          </a:avLst>
        </a:prstGeom>
        <a:solidFill>
          <a:schemeClr val="accent5">
            <a:tint val="40000"/>
            <a:alpha val="90000"/>
            <a:hueOff val="7526179"/>
            <a:satOff val="-35751"/>
            <a:lumOff val="-1962"/>
            <a:alphaOff val="0"/>
          </a:schemeClr>
        </a:solidFill>
        <a:ln w="19050" cap="flat" cmpd="sng" algn="ctr">
          <a:solidFill>
            <a:schemeClr val="accent5">
              <a:tint val="40000"/>
              <a:alpha val="90000"/>
              <a:hueOff val="7526179"/>
              <a:satOff val="-35751"/>
              <a:lumOff val="-196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356" tIns="165100" rIns="62356" bIns="165100" numCol="1" spcCol="1270" anchor="t" anchorCtr="0">
          <a:noAutofit/>
        </a:bodyPr>
        <a:lstStyle/>
        <a:p>
          <a:pPr marL="0" lvl="0" indent="0" algn="l" defTabSz="488950">
            <a:lnSpc>
              <a:spcPct val="90000"/>
            </a:lnSpc>
            <a:spcBef>
              <a:spcPct val="0"/>
            </a:spcBef>
            <a:spcAft>
              <a:spcPct val="35000"/>
            </a:spcAft>
            <a:buNone/>
          </a:pPr>
          <a:r>
            <a:rPr lang="hr-HR" sz="1100" kern="1200" dirty="0"/>
            <a:t>Internet stvari</a:t>
          </a:r>
        </a:p>
        <a:p>
          <a:pPr marL="0" lvl="0" indent="0" algn="l" defTabSz="488950">
            <a:lnSpc>
              <a:spcPct val="90000"/>
            </a:lnSpc>
            <a:spcBef>
              <a:spcPct val="0"/>
            </a:spcBef>
            <a:spcAft>
              <a:spcPct val="35000"/>
            </a:spcAft>
            <a:buNone/>
          </a:pPr>
          <a:r>
            <a:rPr lang="hr-HR" sz="1100" kern="1200" dirty="0"/>
            <a:t>(usisavači, hladnjaci, satovi…)</a:t>
          </a:r>
          <a:endParaRPr lang="en-US" sz="1100" kern="1200" dirty="0"/>
        </a:p>
      </dsp:txBody>
      <dsp:txXfrm>
        <a:off x="5274984" y="1042888"/>
        <a:ext cx="790501" cy="1807500"/>
      </dsp:txXfrm>
    </dsp:sp>
    <dsp:sp modelId="{4681354F-D265-4C60-A567-328E39E1748E}">
      <dsp:nvSpPr>
        <dsp:cNvPr id="0" name=""/>
        <dsp:cNvSpPr/>
      </dsp:nvSpPr>
      <dsp:spPr>
        <a:xfrm>
          <a:off x="6153318" y="590950"/>
          <a:ext cx="790447" cy="72"/>
        </a:xfrm>
        <a:prstGeom prst="rect">
          <a:avLst/>
        </a:prstGeom>
        <a:solidFill>
          <a:schemeClr val="accent5">
            <a:tint val="40000"/>
            <a:alpha val="90000"/>
            <a:hueOff val="7902487"/>
            <a:satOff val="-37539"/>
            <a:lumOff val="-2060"/>
            <a:alphaOff val="0"/>
          </a:schemeClr>
        </a:solidFill>
        <a:ln w="19050" cap="flat" cmpd="sng" algn="ctr">
          <a:solidFill>
            <a:schemeClr val="accent5">
              <a:tint val="40000"/>
              <a:alpha val="90000"/>
              <a:hueOff val="7902487"/>
              <a:satOff val="-37539"/>
              <a:lumOff val="-2060"/>
              <a:alphaOff val="0"/>
            </a:schemeClr>
          </a:solidFill>
          <a:prstDash val="solid"/>
        </a:ln>
        <a:effectLst/>
      </dsp:spPr>
      <dsp:style>
        <a:lnRef idx="2">
          <a:scrgbClr r="0" g="0" b="0"/>
        </a:lnRef>
        <a:fillRef idx="1">
          <a:scrgbClr r="0" g="0" b="0"/>
        </a:fillRef>
        <a:effectRef idx="0">
          <a:scrgbClr r="0" g="0" b="0"/>
        </a:effectRef>
        <a:fontRef idx="minor"/>
      </dsp:style>
    </dsp:sp>
    <dsp:sp modelId="{3599FB58-D920-4784-AC7C-C8C345EC0603}">
      <dsp:nvSpPr>
        <dsp:cNvPr id="0" name=""/>
        <dsp:cNvSpPr/>
      </dsp:nvSpPr>
      <dsp:spPr>
        <a:xfrm>
          <a:off x="6964844" y="561445"/>
          <a:ext cx="40400" cy="75961"/>
        </a:xfrm>
        <a:prstGeom prst="chevron">
          <a:avLst>
            <a:gd name="adj" fmla="val 90000"/>
          </a:avLst>
        </a:prstGeom>
        <a:solidFill>
          <a:schemeClr val="accent5">
            <a:tint val="40000"/>
            <a:alpha val="90000"/>
            <a:hueOff val="8278796"/>
            <a:satOff val="-39326"/>
            <a:lumOff val="-2158"/>
            <a:alphaOff val="0"/>
          </a:schemeClr>
        </a:solidFill>
        <a:ln w="19050" cap="flat" cmpd="sng" algn="ctr">
          <a:solidFill>
            <a:schemeClr val="accent5">
              <a:tint val="40000"/>
              <a:alpha val="90000"/>
              <a:hueOff val="8278796"/>
              <a:satOff val="-39326"/>
              <a:lumOff val="-2158"/>
              <a:alphaOff val="0"/>
            </a:schemeClr>
          </a:solidFill>
          <a:prstDash val="solid"/>
        </a:ln>
        <a:effectLst/>
      </dsp:spPr>
      <dsp:style>
        <a:lnRef idx="2">
          <a:scrgbClr r="0" g="0" b="0"/>
        </a:lnRef>
        <a:fillRef idx="1">
          <a:scrgbClr r="0" g="0" b="0"/>
        </a:fillRef>
        <a:effectRef idx="0">
          <a:scrgbClr r="0" g="0" b="0"/>
        </a:effectRef>
        <a:fontRef idx="minor"/>
      </dsp:style>
    </dsp:sp>
    <dsp:sp modelId="{38A3A656-7010-4C83-A09E-97FE37E30183}">
      <dsp:nvSpPr>
        <dsp:cNvPr id="0" name=""/>
        <dsp:cNvSpPr/>
      </dsp:nvSpPr>
      <dsp:spPr>
        <a:xfrm>
          <a:off x="6420346" y="462789"/>
          <a:ext cx="256392" cy="256392"/>
        </a:xfrm>
        <a:prstGeom prst="ellipse">
          <a:avLst/>
        </a:prstGeom>
        <a:solidFill>
          <a:schemeClr val="accent5">
            <a:hueOff val="8458340"/>
            <a:satOff val="-49377"/>
            <a:lumOff val="-3964"/>
            <a:alphaOff val="0"/>
          </a:schemeClr>
        </a:solidFill>
        <a:ln w="19050" cap="flat" cmpd="sng" algn="ctr">
          <a:solidFill>
            <a:schemeClr val="accent5">
              <a:hueOff val="8458340"/>
              <a:satOff val="-49377"/>
              <a:lumOff val="-396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49" tIns="9949" rIns="9949" bIns="9949" numCol="1" spcCol="1270" anchor="ctr" anchorCtr="0">
          <a:noAutofit/>
        </a:bodyPr>
        <a:lstStyle/>
        <a:p>
          <a:pPr marL="0" lvl="0" indent="0" algn="ctr" defTabSz="622300">
            <a:lnSpc>
              <a:spcPct val="90000"/>
            </a:lnSpc>
            <a:spcBef>
              <a:spcPct val="0"/>
            </a:spcBef>
            <a:spcAft>
              <a:spcPct val="35000"/>
            </a:spcAft>
            <a:buNone/>
          </a:pPr>
          <a:r>
            <a:rPr lang="hr-HR" sz="1400" kern="1200"/>
            <a:t>8</a:t>
          </a:r>
        </a:p>
      </dsp:txBody>
      <dsp:txXfrm>
        <a:off x="6457894" y="500337"/>
        <a:ext cx="181296" cy="181296"/>
      </dsp:txXfrm>
    </dsp:sp>
    <dsp:sp modelId="{2CD73882-4863-4ABD-8E7E-FAD39ABBAE7E}">
      <dsp:nvSpPr>
        <dsp:cNvPr id="0" name=""/>
        <dsp:cNvSpPr/>
      </dsp:nvSpPr>
      <dsp:spPr>
        <a:xfrm>
          <a:off x="6153318" y="884788"/>
          <a:ext cx="790447" cy="1965600"/>
        </a:xfrm>
        <a:prstGeom prst="upArrowCallout">
          <a:avLst>
            <a:gd name="adj1" fmla="val 50000"/>
            <a:gd name="adj2" fmla="val 20000"/>
            <a:gd name="adj3" fmla="val 20000"/>
            <a:gd name="adj4" fmla="val 100000"/>
          </a:avLst>
        </a:prstGeom>
        <a:solidFill>
          <a:schemeClr val="accent5">
            <a:tint val="40000"/>
            <a:alpha val="90000"/>
            <a:hueOff val="8655105"/>
            <a:satOff val="-41114"/>
            <a:lumOff val="-2256"/>
            <a:alphaOff val="0"/>
          </a:schemeClr>
        </a:solidFill>
        <a:ln w="19050" cap="flat" cmpd="sng" algn="ctr">
          <a:solidFill>
            <a:schemeClr val="accent5">
              <a:tint val="40000"/>
              <a:alpha val="90000"/>
              <a:hueOff val="8655105"/>
              <a:satOff val="-41114"/>
              <a:lumOff val="-22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351" tIns="165100" rIns="62351" bIns="165100" numCol="1" spcCol="1270" anchor="t" anchorCtr="0">
          <a:noAutofit/>
        </a:bodyPr>
        <a:lstStyle/>
        <a:p>
          <a:pPr marL="0" lvl="0" indent="0" algn="l" defTabSz="488950">
            <a:lnSpc>
              <a:spcPct val="90000"/>
            </a:lnSpc>
            <a:spcBef>
              <a:spcPct val="0"/>
            </a:spcBef>
            <a:spcAft>
              <a:spcPct val="35000"/>
            </a:spcAft>
            <a:buNone/>
          </a:pPr>
          <a:r>
            <a:rPr lang="hr-HR" sz="1100" kern="1200" dirty="0"/>
            <a:t>AI u zdravstvu</a:t>
          </a:r>
        </a:p>
        <a:p>
          <a:pPr marL="0" lvl="0" indent="0" algn="l" defTabSz="488950">
            <a:lnSpc>
              <a:spcPct val="90000"/>
            </a:lnSpc>
            <a:spcBef>
              <a:spcPct val="0"/>
            </a:spcBef>
            <a:spcAft>
              <a:spcPct val="35000"/>
            </a:spcAft>
            <a:buNone/>
          </a:pPr>
          <a:endParaRPr lang="hr-HR" sz="1100" kern="1200" dirty="0"/>
        </a:p>
        <a:p>
          <a:pPr marL="0" lvl="0" indent="0" algn="l" defTabSz="488950">
            <a:lnSpc>
              <a:spcPct val="90000"/>
            </a:lnSpc>
            <a:spcBef>
              <a:spcPct val="0"/>
            </a:spcBef>
            <a:spcAft>
              <a:spcPct val="35000"/>
            </a:spcAft>
            <a:buNone/>
          </a:pPr>
          <a:r>
            <a:rPr lang="hr-HR" sz="1100" kern="1200" dirty="0"/>
            <a:t>(</a:t>
          </a:r>
          <a:r>
            <a:rPr lang="hr-HR" sz="1100" kern="1200" dirty="0" err="1"/>
            <a:t>dijagno</a:t>
          </a:r>
          <a:r>
            <a:rPr lang="hr-HR" sz="1100" kern="1200" dirty="0"/>
            <a:t>-stika, anali-za slika)</a:t>
          </a:r>
        </a:p>
      </dsp:txBody>
      <dsp:txXfrm>
        <a:off x="6153318" y="1042877"/>
        <a:ext cx="790447" cy="1807511"/>
      </dsp:txXfrm>
    </dsp:sp>
    <dsp:sp modelId="{7D7ABEAE-09AC-475D-A95E-A7BE4F800873}">
      <dsp:nvSpPr>
        <dsp:cNvPr id="0" name=""/>
        <dsp:cNvSpPr/>
      </dsp:nvSpPr>
      <dsp:spPr>
        <a:xfrm>
          <a:off x="7031593" y="590950"/>
          <a:ext cx="790447" cy="72"/>
        </a:xfrm>
        <a:prstGeom prst="rect">
          <a:avLst/>
        </a:prstGeom>
        <a:solidFill>
          <a:schemeClr val="accent5">
            <a:tint val="40000"/>
            <a:alpha val="90000"/>
            <a:hueOff val="9031414"/>
            <a:satOff val="-42901"/>
            <a:lumOff val="-2354"/>
            <a:alphaOff val="0"/>
          </a:schemeClr>
        </a:solidFill>
        <a:ln w="19050" cap="flat" cmpd="sng" algn="ctr">
          <a:solidFill>
            <a:schemeClr val="accent5">
              <a:tint val="40000"/>
              <a:alpha val="90000"/>
              <a:hueOff val="9031414"/>
              <a:satOff val="-42901"/>
              <a:lumOff val="-2354"/>
              <a:alphaOff val="0"/>
            </a:schemeClr>
          </a:solidFill>
          <a:prstDash val="solid"/>
        </a:ln>
        <a:effectLst/>
      </dsp:spPr>
      <dsp:style>
        <a:lnRef idx="2">
          <a:scrgbClr r="0" g="0" b="0"/>
        </a:lnRef>
        <a:fillRef idx="1">
          <a:scrgbClr r="0" g="0" b="0"/>
        </a:fillRef>
        <a:effectRef idx="0">
          <a:scrgbClr r="0" g="0" b="0"/>
        </a:effectRef>
        <a:fontRef idx="minor"/>
      </dsp:style>
    </dsp:sp>
    <dsp:sp modelId="{55A5FEA8-FF19-4EF2-8E32-AEB969C94D52}">
      <dsp:nvSpPr>
        <dsp:cNvPr id="0" name=""/>
        <dsp:cNvSpPr/>
      </dsp:nvSpPr>
      <dsp:spPr>
        <a:xfrm>
          <a:off x="7843119" y="561445"/>
          <a:ext cx="40400" cy="75961"/>
        </a:xfrm>
        <a:prstGeom prst="chevron">
          <a:avLst>
            <a:gd name="adj" fmla="val 90000"/>
          </a:avLst>
        </a:prstGeom>
        <a:solidFill>
          <a:schemeClr val="accent5">
            <a:tint val="40000"/>
            <a:alpha val="90000"/>
            <a:hueOff val="9407723"/>
            <a:satOff val="-44689"/>
            <a:lumOff val="-2453"/>
            <a:alphaOff val="0"/>
          </a:schemeClr>
        </a:solidFill>
        <a:ln w="19050" cap="flat" cmpd="sng" algn="ctr">
          <a:solidFill>
            <a:schemeClr val="accent5">
              <a:tint val="40000"/>
              <a:alpha val="90000"/>
              <a:hueOff val="9407723"/>
              <a:satOff val="-44689"/>
              <a:lumOff val="-2453"/>
              <a:alphaOff val="0"/>
            </a:schemeClr>
          </a:solidFill>
          <a:prstDash val="solid"/>
        </a:ln>
        <a:effectLst/>
      </dsp:spPr>
      <dsp:style>
        <a:lnRef idx="2">
          <a:scrgbClr r="0" g="0" b="0"/>
        </a:lnRef>
        <a:fillRef idx="1">
          <a:scrgbClr r="0" g="0" b="0"/>
        </a:fillRef>
        <a:effectRef idx="0">
          <a:scrgbClr r="0" g="0" b="0"/>
        </a:effectRef>
        <a:fontRef idx="minor"/>
      </dsp:style>
    </dsp:sp>
    <dsp:sp modelId="{C9B865F7-5086-4ADB-A469-D93806148571}">
      <dsp:nvSpPr>
        <dsp:cNvPr id="0" name=""/>
        <dsp:cNvSpPr/>
      </dsp:nvSpPr>
      <dsp:spPr>
        <a:xfrm>
          <a:off x="7298620" y="462789"/>
          <a:ext cx="256392" cy="256392"/>
        </a:xfrm>
        <a:prstGeom prst="ellipse">
          <a:avLst/>
        </a:prstGeom>
        <a:solidFill>
          <a:schemeClr val="accent5">
            <a:hueOff val="9666674"/>
            <a:satOff val="-56431"/>
            <a:lumOff val="-4531"/>
            <a:alphaOff val="0"/>
          </a:schemeClr>
        </a:solidFill>
        <a:ln w="19050" cap="flat" cmpd="sng" algn="ctr">
          <a:solidFill>
            <a:schemeClr val="accent5">
              <a:hueOff val="9666674"/>
              <a:satOff val="-56431"/>
              <a:lumOff val="-453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49" tIns="9949" rIns="9949" bIns="9949" numCol="1" spcCol="1270" anchor="ctr" anchorCtr="0">
          <a:noAutofit/>
        </a:bodyPr>
        <a:lstStyle/>
        <a:p>
          <a:pPr marL="0" lvl="0" indent="0" algn="ctr" defTabSz="622300">
            <a:lnSpc>
              <a:spcPct val="90000"/>
            </a:lnSpc>
            <a:spcBef>
              <a:spcPct val="0"/>
            </a:spcBef>
            <a:spcAft>
              <a:spcPct val="35000"/>
            </a:spcAft>
            <a:buNone/>
          </a:pPr>
          <a:r>
            <a:rPr lang="hr-HR" sz="1400" kern="1200"/>
            <a:t>9</a:t>
          </a:r>
        </a:p>
      </dsp:txBody>
      <dsp:txXfrm>
        <a:off x="7336168" y="500337"/>
        <a:ext cx="181296" cy="181296"/>
      </dsp:txXfrm>
    </dsp:sp>
    <dsp:sp modelId="{C9D4A57F-5227-498C-AD1E-7A7C95430D99}">
      <dsp:nvSpPr>
        <dsp:cNvPr id="0" name=""/>
        <dsp:cNvSpPr/>
      </dsp:nvSpPr>
      <dsp:spPr>
        <a:xfrm>
          <a:off x="7031593" y="884788"/>
          <a:ext cx="790447" cy="1965600"/>
        </a:xfrm>
        <a:prstGeom prst="upArrowCallout">
          <a:avLst>
            <a:gd name="adj1" fmla="val 50000"/>
            <a:gd name="adj2" fmla="val 20000"/>
            <a:gd name="adj3" fmla="val 20000"/>
            <a:gd name="adj4" fmla="val 100000"/>
          </a:avLst>
        </a:prstGeom>
        <a:solidFill>
          <a:schemeClr val="accent5">
            <a:tint val="40000"/>
            <a:alpha val="90000"/>
            <a:hueOff val="9784032"/>
            <a:satOff val="-46476"/>
            <a:lumOff val="-2551"/>
            <a:alphaOff val="0"/>
          </a:schemeClr>
        </a:solidFill>
        <a:ln w="19050" cap="flat" cmpd="sng" algn="ctr">
          <a:solidFill>
            <a:schemeClr val="accent5">
              <a:tint val="40000"/>
              <a:alpha val="90000"/>
              <a:hueOff val="9784032"/>
              <a:satOff val="-46476"/>
              <a:lumOff val="-255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351" tIns="165100" rIns="62351" bIns="165100" numCol="1" spcCol="1270" anchor="t" anchorCtr="0">
          <a:noAutofit/>
        </a:bodyPr>
        <a:lstStyle/>
        <a:p>
          <a:pPr marL="0" lvl="0" indent="0" algn="l" defTabSz="488950">
            <a:lnSpc>
              <a:spcPct val="90000"/>
            </a:lnSpc>
            <a:spcBef>
              <a:spcPct val="0"/>
            </a:spcBef>
            <a:spcAft>
              <a:spcPct val="35000"/>
            </a:spcAft>
            <a:buNone/>
          </a:pPr>
          <a:r>
            <a:rPr lang="hr-HR" sz="1100" kern="1200" dirty="0"/>
            <a:t>Financije</a:t>
          </a:r>
        </a:p>
        <a:p>
          <a:pPr marL="0" lvl="0" indent="0" algn="l" defTabSz="488950">
            <a:lnSpc>
              <a:spcPct val="90000"/>
            </a:lnSpc>
            <a:spcBef>
              <a:spcPct val="0"/>
            </a:spcBef>
            <a:spcAft>
              <a:spcPct val="35000"/>
            </a:spcAft>
            <a:buNone/>
          </a:pPr>
          <a:endParaRPr lang="hr-HR" sz="1100" kern="1200" dirty="0"/>
        </a:p>
        <a:p>
          <a:pPr marL="0" lvl="0" indent="0" algn="l" defTabSz="488950">
            <a:lnSpc>
              <a:spcPct val="90000"/>
            </a:lnSpc>
            <a:spcBef>
              <a:spcPct val="0"/>
            </a:spcBef>
            <a:spcAft>
              <a:spcPct val="35000"/>
            </a:spcAft>
            <a:buNone/>
          </a:pPr>
          <a:r>
            <a:rPr lang="hr-HR" sz="1100" kern="1200" dirty="0"/>
            <a:t>(otkrivanje prijevara, procjena rizika)</a:t>
          </a:r>
        </a:p>
      </dsp:txBody>
      <dsp:txXfrm>
        <a:off x="7031593" y="1042877"/>
        <a:ext cx="790447" cy="1807511"/>
      </dsp:txXfrm>
    </dsp:sp>
    <dsp:sp modelId="{0EBA137D-E29F-4ACB-B6C3-DEA002D3C41F}">
      <dsp:nvSpPr>
        <dsp:cNvPr id="0" name=""/>
        <dsp:cNvSpPr/>
      </dsp:nvSpPr>
      <dsp:spPr>
        <a:xfrm>
          <a:off x="7909868" y="590950"/>
          <a:ext cx="395223" cy="72"/>
        </a:xfrm>
        <a:prstGeom prst="rect">
          <a:avLst/>
        </a:prstGeom>
        <a:solidFill>
          <a:schemeClr val="accent5">
            <a:tint val="40000"/>
            <a:alpha val="90000"/>
            <a:hueOff val="10160341"/>
            <a:satOff val="-48264"/>
            <a:lumOff val="-2649"/>
            <a:alphaOff val="0"/>
          </a:schemeClr>
        </a:solidFill>
        <a:ln w="19050" cap="flat" cmpd="sng" algn="ctr">
          <a:solidFill>
            <a:schemeClr val="accent5">
              <a:tint val="40000"/>
              <a:alpha val="90000"/>
              <a:hueOff val="10160341"/>
              <a:satOff val="-48264"/>
              <a:lumOff val="-2649"/>
              <a:alphaOff val="0"/>
            </a:schemeClr>
          </a:solidFill>
          <a:prstDash val="solid"/>
        </a:ln>
        <a:effectLst/>
      </dsp:spPr>
      <dsp:style>
        <a:lnRef idx="2">
          <a:scrgbClr r="0" g="0" b="0"/>
        </a:lnRef>
        <a:fillRef idx="1">
          <a:scrgbClr r="0" g="0" b="0"/>
        </a:fillRef>
        <a:effectRef idx="0">
          <a:scrgbClr r="0" g="0" b="0"/>
        </a:effectRef>
        <a:fontRef idx="minor"/>
      </dsp:style>
    </dsp:sp>
    <dsp:sp modelId="{062756AC-A5F0-4C61-AEFF-C7D6AF5577F3}">
      <dsp:nvSpPr>
        <dsp:cNvPr id="0" name=""/>
        <dsp:cNvSpPr/>
      </dsp:nvSpPr>
      <dsp:spPr>
        <a:xfrm>
          <a:off x="8176895" y="462789"/>
          <a:ext cx="256392" cy="256392"/>
        </a:xfrm>
        <a:prstGeom prst="ellipse">
          <a:avLst/>
        </a:prstGeom>
        <a:solidFill>
          <a:schemeClr val="accent5">
            <a:hueOff val="10875008"/>
            <a:satOff val="-63485"/>
            <a:lumOff val="-5097"/>
            <a:alphaOff val="0"/>
          </a:schemeClr>
        </a:solidFill>
        <a:ln w="19050" cap="flat" cmpd="sng" algn="ctr">
          <a:solidFill>
            <a:schemeClr val="accent5">
              <a:hueOff val="10875008"/>
              <a:satOff val="-63485"/>
              <a:lumOff val="-509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49" tIns="9949" rIns="9949" bIns="9949" numCol="1" spcCol="1270" anchor="ctr" anchorCtr="0">
          <a:noAutofit/>
        </a:bodyPr>
        <a:lstStyle/>
        <a:p>
          <a:pPr marL="0" lvl="0" indent="0" algn="ctr" defTabSz="622300">
            <a:lnSpc>
              <a:spcPct val="90000"/>
            </a:lnSpc>
            <a:spcBef>
              <a:spcPct val="0"/>
            </a:spcBef>
            <a:spcAft>
              <a:spcPct val="35000"/>
            </a:spcAft>
            <a:buNone/>
          </a:pPr>
          <a:r>
            <a:rPr lang="hr-HR" sz="1400" kern="1200"/>
            <a:t>10</a:t>
          </a:r>
        </a:p>
      </dsp:txBody>
      <dsp:txXfrm>
        <a:off x="8214443" y="500337"/>
        <a:ext cx="181296" cy="181296"/>
      </dsp:txXfrm>
    </dsp:sp>
    <dsp:sp modelId="{A33B2FB1-E272-4412-B657-46BB628F05A7}">
      <dsp:nvSpPr>
        <dsp:cNvPr id="0" name=""/>
        <dsp:cNvSpPr/>
      </dsp:nvSpPr>
      <dsp:spPr>
        <a:xfrm>
          <a:off x="7909868" y="884788"/>
          <a:ext cx="790447" cy="1965600"/>
        </a:xfrm>
        <a:prstGeom prst="upArrowCallout">
          <a:avLst>
            <a:gd name="adj1" fmla="val 50000"/>
            <a:gd name="adj2" fmla="val 20000"/>
            <a:gd name="adj3" fmla="val 20000"/>
            <a:gd name="adj4" fmla="val 100000"/>
          </a:avLst>
        </a:prstGeom>
        <a:solidFill>
          <a:schemeClr val="accent5">
            <a:tint val="40000"/>
            <a:alpha val="90000"/>
            <a:hueOff val="10912959"/>
            <a:satOff val="-51839"/>
            <a:lumOff val="-2845"/>
            <a:alphaOff val="0"/>
          </a:schemeClr>
        </a:solidFill>
        <a:ln w="19050" cap="flat" cmpd="sng" algn="ctr">
          <a:solidFill>
            <a:schemeClr val="accent5">
              <a:tint val="40000"/>
              <a:alpha val="90000"/>
              <a:hueOff val="10912959"/>
              <a:satOff val="-51839"/>
              <a:lumOff val="-28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351" tIns="165100" rIns="62351" bIns="165100" numCol="1" spcCol="1270" anchor="t" anchorCtr="0">
          <a:noAutofit/>
        </a:bodyPr>
        <a:lstStyle/>
        <a:p>
          <a:pPr marL="0" lvl="0" indent="0" algn="l" defTabSz="488950">
            <a:lnSpc>
              <a:spcPct val="90000"/>
            </a:lnSpc>
            <a:spcBef>
              <a:spcPct val="0"/>
            </a:spcBef>
            <a:spcAft>
              <a:spcPct val="35000"/>
            </a:spcAft>
            <a:buNone/>
          </a:pPr>
          <a:r>
            <a:rPr lang="hr-HR" sz="1100" kern="1200" dirty="0"/>
            <a:t>Trgovina i marketing</a:t>
          </a:r>
        </a:p>
        <a:p>
          <a:pPr marL="0" lvl="0" indent="0" algn="l" defTabSz="488950">
            <a:lnSpc>
              <a:spcPct val="90000"/>
            </a:lnSpc>
            <a:spcBef>
              <a:spcPct val="0"/>
            </a:spcBef>
            <a:spcAft>
              <a:spcPct val="35000"/>
            </a:spcAft>
            <a:buNone/>
          </a:pPr>
          <a:r>
            <a:rPr lang="hr-HR" sz="1100" kern="1200" dirty="0"/>
            <a:t>(personali-</a:t>
          </a:r>
          <a:r>
            <a:rPr lang="hr-HR" sz="1100" kern="1200" dirty="0" err="1"/>
            <a:t>zirane</a:t>
          </a:r>
          <a:r>
            <a:rPr lang="hr-HR" sz="1100" kern="1200" dirty="0"/>
            <a:t> poruke)</a:t>
          </a:r>
        </a:p>
      </dsp:txBody>
      <dsp:txXfrm>
        <a:off x="7909868" y="1042877"/>
        <a:ext cx="790447" cy="18075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66FAA-DB89-4402-82AC-FE10A0E29AF5}">
      <dsp:nvSpPr>
        <dsp:cNvPr id="0" name=""/>
        <dsp:cNvSpPr/>
      </dsp:nvSpPr>
      <dsp:spPr>
        <a:xfrm>
          <a:off x="444473" y="590943"/>
          <a:ext cx="351309" cy="71"/>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F0CBA7-12CE-41D1-933F-5A7248C67AC9}">
      <dsp:nvSpPr>
        <dsp:cNvPr id="0" name=""/>
        <dsp:cNvSpPr/>
      </dsp:nvSpPr>
      <dsp:spPr>
        <a:xfrm>
          <a:off x="816861" y="561440"/>
          <a:ext cx="40400" cy="75953"/>
        </a:xfrm>
        <a:prstGeom prst="chevron">
          <a:avLst>
            <a:gd name="adj" fmla="val 90000"/>
          </a:avLst>
        </a:prstGeom>
        <a:solidFill>
          <a:schemeClr val="accent5">
            <a:tint val="40000"/>
            <a:alpha val="90000"/>
            <a:hueOff val="376309"/>
            <a:satOff val="-1788"/>
            <a:lumOff val="-98"/>
            <a:alphaOff val="0"/>
          </a:schemeClr>
        </a:solidFill>
        <a:ln w="19050" cap="flat" cmpd="sng" algn="ctr">
          <a:solidFill>
            <a:schemeClr val="accent5">
              <a:tint val="40000"/>
              <a:alpha val="90000"/>
              <a:hueOff val="376309"/>
              <a:satOff val="-1788"/>
              <a:lumOff val="-98"/>
              <a:alphaOff val="0"/>
            </a:schemeClr>
          </a:solidFill>
          <a:prstDash val="solid"/>
        </a:ln>
        <a:effectLst/>
      </dsp:spPr>
      <dsp:style>
        <a:lnRef idx="2">
          <a:scrgbClr r="0" g="0" b="0"/>
        </a:lnRef>
        <a:fillRef idx="1">
          <a:scrgbClr r="0" g="0" b="0"/>
        </a:fillRef>
        <a:effectRef idx="0">
          <a:scrgbClr r="0" g="0" b="0"/>
        </a:effectRef>
        <a:fontRef idx="minor"/>
      </dsp:style>
    </dsp:sp>
    <dsp:sp modelId="{13E6BD04-64A3-4D91-8465-0D2D0BEAC618}">
      <dsp:nvSpPr>
        <dsp:cNvPr id="0" name=""/>
        <dsp:cNvSpPr/>
      </dsp:nvSpPr>
      <dsp:spPr>
        <a:xfrm>
          <a:off x="272363" y="462783"/>
          <a:ext cx="256392" cy="256392"/>
        </a:xfrm>
        <a:prstGeom prst="ellips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49" tIns="9949" rIns="9949" bIns="9949" numCol="1" spcCol="1270" anchor="ctr" anchorCtr="0">
          <a:noAutofit/>
        </a:bodyPr>
        <a:lstStyle/>
        <a:p>
          <a:pPr marL="0" lvl="0" indent="0" algn="ctr" defTabSz="622300">
            <a:lnSpc>
              <a:spcPct val="90000"/>
            </a:lnSpc>
            <a:spcBef>
              <a:spcPct val="0"/>
            </a:spcBef>
            <a:spcAft>
              <a:spcPct val="35000"/>
            </a:spcAft>
            <a:buNone/>
          </a:pPr>
          <a:r>
            <a:rPr lang="en-US" sz="1400" kern="1200"/>
            <a:t>1</a:t>
          </a:r>
        </a:p>
      </dsp:txBody>
      <dsp:txXfrm>
        <a:off x="309911" y="500331"/>
        <a:ext cx="181296" cy="181296"/>
      </dsp:txXfrm>
    </dsp:sp>
    <dsp:sp modelId="{4822CF8A-E4D8-4A69-B9A2-FA9194E68E1F}">
      <dsp:nvSpPr>
        <dsp:cNvPr id="0" name=""/>
        <dsp:cNvSpPr/>
      </dsp:nvSpPr>
      <dsp:spPr>
        <a:xfrm>
          <a:off x="5336" y="884767"/>
          <a:ext cx="790447" cy="1965600"/>
        </a:xfrm>
        <a:prstGeom prst="upArrowCallout">
          <a:avLst>
            <a:gd name="adj1" fmla="val 50000"/>
            <a:gd name="adj2" fmla="val 20000"/>
            <a:gd name="adj3" fmla="val 20000"/>
            <a:gd name="adj4" fmla="val 100000"/>
          </a:avLst>
        </a:prstGeom>
        <a:solidFill>
          <a:schemeClr val="accent5">
            <a:tint val="40000"/>
            <a:alpha val="90000"/>
            <a:hueOff val="752618"/>
            <a:satOff val="-3575"/>
            <a:lumOff val="-196"/>
            <a:alphaOff val="0"/>
          </a:schemeClr>
        </a:solidFill>
        <a:ln w="19050" cap="flat" cmpd="sng" algn="ctr">
          <a:solidFill>
            <a:schemeClr val="accent5">
              <a:tint val="40000"/>
              <a:alpha val="90000"/>
              <a:hueOff val="752618"/>
              <a:satOff val="-3575"/>
              <a:lumOff val="-1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351" tIns="165100" rIns="62351" bIns="165100" numCol="1" spcCol="1270" anchor="t" anchorCtr="0">
          <a:noAutofit/>
        </a:bodyPr>
        <a:lstStyle/>
        <a:p>
          <a:pPr marL="0" lvl="0" indent="0" algn="l" defTabSz="488950">
            <a:lnSpc>
              <a:spcPct val="90000"/>
            </a:lnSpc>
            <a:spcBef>
              <a:spcPct val="0"/>
            </a:spcBef>
            <a:spcAft>
              <a:spcPct val="35000"/>
            </a:spcAft>
            <a:buNone/>
          </a:pPr>
          <a:r>
            <a:rPr lang="hr-HR" sz="1100" kern="1200" dirty="0"/>
            <a:t>Budi jasan i konkretan</a:t>
          </a:r>
          <a:endParaRPr lang="en-US" sz="1100" kern="1200" dirty="0"/>
        </a:p>
      </dsp:txBody>
      <dsp:txXfrm>
        <a:off x="5336" y="1042856"/>
        <a:ext cx="790447" cy="1807511"/>
      </dsp:txXfrm>
    </dsp:sp>
    <dsp:sp modelId="{0CA73A78-475D-4EAF-ABD6-66C8E8441BCD}">
      <dsp:nvSpPr>
        <dsp:cNvPr id="0" name=""/>
        <dsp:cNvSpPr/>
      </dsp:nvSpPr>
      <dsp:spPr>
        <a:xfrm>
          <a:off x="883610" y="590950"/>
          <a:ext cx="790447" cy="72"/>
        </a:xfrm>
        <a:prstGeom prst="rect">
          <a:avLst/>
        </a:prstGeom>
        <a:solidFill>
          <a:schemeClr val="accent5">
            <a:tint val="40000"/>
            <a:alpha val="90000"/>
            <a:hueOff val="1128927"/>
            <a:satOff val="-5363"/>
            <a:lumOff val="-294"/>
            <a:alphaOff val="0"/>
          </a:schemeClr>
        </a:solidFill>
        <a:ln w="19050" cap="flat" cmpd="sng" algn="ctr">
          <a:solidFill>
            <a:schemeClr val="accent5">
              <a:tint val="40000"/>
              <a:alpha val="90000"/>
              <a:hueOff val="1128927"/>
              <a:satOff val="-5363"/>
              <a:lumOff val="-294"/>
              <a:alphaOff val="0"/>
            </a:schemeClr>
          </a:solidFill>
          <a:prstDash val="solid"/>
        </a:ln>
        <a:effectLst/>
      </dsp:spPr>
      <dsp:style>
        <a:lnRef idx="2">
          <a:scrgbClr r="0" g="0" b="0"/>
        </a:lnRef>
        <a:fillRef idx="1">
          <a:scrgbClr r="0" g="0" b="0"/>
        </a:fillRef>
        <a:effectRef idx="0">
          <a:scrgbClr r="0" g="0" b="0"/>
        </a:effectRef>
        <a:fontRef idx="minor"/>
      </dsp:style>
    </dsp:sp>
    <dsp:sp modelId="{EE169094-F636-464E-9749-1F31E01F9E91}">
      <dsp:nvSpPr>
        <dsp:cNvPr id="0" name=""/>
        <dsp:cNvSpPr/>
      </dsp:nvSpPr>
      <dsp:spPr>
        <a:xfrm>
          <a:off x="1695136" y="561445"/>
          <a:ext cx="40400" cy="75961"/>
        </a:xfrm>
        <a:prstGeom prst="chevron">
          <a:avLst>
            <a:gd name="adj" fmla="val 90000"/>
          </a:avLst>
        </a:prstGeom>
        <a:solidFill>
          <a:schemeClr val="accent5">
            <a:tint val="40000"/>
            <a:alpha val="90000"/>
            <a:hueOff val="1505236"/>
            <a:satOff val="-7150"/>
            <a:lumOff val="-392"/>
            <a:alphaOff val="0"/>
          </a:schemeClr>
        </a:solidFill>
        <a:ln w="19050" cap="flat" cmpd="sng" algn="ctr">
          <a:solidFill>
            <a:schemeClr val="accent5">
              <a:tint val="40000"/>
              <a:alpha val="90000"/>
              <a:hueOff val="1505236"/>
              <a:satOff val="-7150"/>
              <a:lumOff val="-392"/>
              <a:alphaOff val="0"/>
            </a:schemeClr>
          </a:solidFill>
          <a:prstDash val="solid"/>
        </a:ln>
        <a:effectLst/>
      </dsp:spPr>
      <dsp:style>
        <a:lnRef idx="2">
          <a:scrgbClr r="0" g="0" b="0"/>
        </a:lnRef>
        <a:fillRef idx="1">
          <a:scrgbClr r="0" g="0" b="0"/>
        </a:fillRef>
        <a:effectRef idx="0">
          <a:scrgbClr r="0" g="0" b="0"/>
        </a:effectRef>
        <a:fontRef idx="minor"/>
      </dsp:style>
    </dsp:sp>
    <dsp:sp modelId="{8C6519A7-79B2-4E82-9823-22CBB0CDB5B6}">
      <dsp:nvSpPr>
        <dsp:cNvPr id="0" name=""/>
        <dsp:cNvSpPr/>
      </dsp:nvSpPr>
      <dsp:spPr>
        <a:xfrm>
          <a:off x="1150638" y="462789"/>
          <a:ext cx="256392" cy="256392"/>
        </a:xfrm>
        <a:prstGeom prst="ellipse">
          <a:avLst/>
        </a:prstGeom>
        <a:solidFill>
          <a:schemeClr val="accent5">
            <a:hueOff val="1208334"/>
            <a:satOff val="-7054"/>
            <a:lumOff val="-566"/>
            <a:alphaOff val="0"/>
          </a:schemeClr>
        </a:solidFill>
        <a:ln w="19050" cap="flat" cmpd="sng" algn="ctr">
          <a:solidFill>
            <a:schemeClr val="accent5">
              <a:hueOff val="1208334"/>
              <a:satOff val="-7054"/>
              <a:lumOff val="-56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49" tIns="9949" rIns="9949" bIns="9949" numCol="1" spcCol="1270" anchor="ctr" anchorCtr="0">
          <a:noAutofit/>
        </a:bodyPr>
        <a:lstStyle/>
        <a:p>
          <a:pPr marL="0" lvl="0" indent="0" algn="ctr" defTabSz="622300">
            <a:lnSpc>
              <a:spcPct val="90000"/>
            </a:lnSpc>
            <a:spcBef>
              <a:spcPct val="0"/>
            </a:spcBef>
            <a:spcAft>
              <a:spcPct val="35000"/>
            </a:spcAft>
            <a:buNone/>
          </a:pPr>
          <a:r>
            <a:rPr lang="en-US" sz="1400" kern="1200"/>
            <a:t>2</a:t>
          </a:r>
        </a:p>
      </dsp:txBody>
      <dsp:txXfrm>
        <a:off x="1188186" y="500337"/>
        <a:ext cx="181296" cy="181296"/>
      </dsp:txXfrm>
    </dsp:sp>
    <dsp:sp modelId="{77F38D10-16BE-47A6-AA66-12E0109EF23B}">
      <dsp:nvSpPr>
        <dsp:cNvPr id="0" name=""/>
        <dsp:cNvSpPr/>
      </dsp:nvSpPr>
      <dsp:spPr>
        <a:xfrm>
          <a:off x="883610" y="884788"/>
          <a:ext cx="790447" cy="1965600"/>
        </a:xfrm>
        <a:prstGeom prst="upArrowCallout">
          <a:avLst>
            <a:gd name="adj1" fmla="val 50000"/>
            <a:gd name="adj2" fmla="val 20000"/>
            <a:gd name="adj3" fmla="val 20000"/>
            <a:gd name="adj4" fmla="val 100000"/>
          </a:avLst>
        </a:prstGeom>
        <a:solidFill>
          <a:schemeClr val="accent5">
            <a:tint val="40000"/>
            <a:alpha val="90000"/>
            <a:hueOff val="1881545"/>
            <a:satOff val="-8938"/>
            <a:lumOff val="-491"/>
            <a:alphaOff val="0"/>
          </a:schemeClr>
        </a:solidFill>
        <a:ln w="19050" cap="flat" cmpd="sng" algn="ctr">
          <a:solidFill>
            <a:schemeClr val="accent5">
              <a:tint val="40000"/>
              <a:alpha val="90000"/>
              <a:hueOff val="1881545"/>
              <a:satOff val="-8938"/>
              <a:lumOff val="-4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351" tIns="165100" rIns="62351" bIns="165100" numCol="1" spcCol="1270" anchor="t" anchorCtr="0">
          <a:noAutofit/>
        </a:bodyPr>
        <a:lstStyle/>
        <a:p>
          <a:pPr marL="0" lvl="0" indent="0" algn="l" defTabSz="488950">
            <a:lnSpc>
              <a:spcPct val="90000"/>
            </a:lnSpc>
            <a:spcBef>
              <a:spcPct val="0"/>
            </a:spcBef>
            <a:spcAft>
              <a:spcPct val="35000"/>
            </a:spcAft>
            <a:buNone/>
          </a:pPr>
          <a:r>
            <a:rPr lang="hr-HR" sz="1100" kern="1200" dirty="0"/>
            <a:t>Daj kontekst</a:t>
          </a:r>
          <a:endParaRPr lang="en-US" sz="1100" kern="1200" dirty="0"/>
        </a:p>
      </dsp:txBody>
      <dsp:txXfrm>
        <a:off x="883610" y="1042877"/>
        <a:ext cx="790447" cy="1807511"/>
      </dsp:txXfrm>
    </dsp:sp>
    <dsp:sp modelId="{06B91C39-7DD5-469F-A986-9201F6D2308B}">
      <dsp:nvSpPr>
        <dsp:cNvPr id="0" name=""/>
        <dsp:cNvSpPr/>
      </dsp:nvSpPr>
      <dsp:spPr>
        <a:xfrm>
          <a:off x="1761885" y="590950"/>
          <a:ext cx="790447" cy="72"/>
        </a:xfrm>
        <a:prstGeom prst="rect">
          <a:avLst/>
        </a:prstGeom>
        <a:solidFill>
          <a:schemeClr val="accent5">
            <a:tint val="40000"/>
            <a:alpha val="90000"/>
            <a:hueOff val="2257854"/>
            <a:satOff val="-10725"/>
            <a:lumOff val="-589"/>
            <a:alphaOff val="0"/>
          </a:schemeClr>
        </a:solidFill>
        <a:ln w="19050" cap="flat" cmpd="sng" algn="ctr">
          <a:solidFill>
            <a:schemeClr val="accent5">
              <a:tint val="40000"/>
              <a:alpha val="90000"/>
              <a:hueOff val="2257854"/>
              <a:satOff val="-10725"/>
              <a:lumOff val="-589"/>
              <a:alphaOff val="0"/>
            </a:schemeClr>
          </a:solidFill>
          <a:prstDash val="solid"/>
        </a:ln>
        <a:effectLst/>
      </dsp:spPr>
      <dsp:style>
        <a:lnRef idx="2">
          <a:scrgbClr r="0" g="0" b="0"/>
        </a:lnRef>
        <a:fillRef idx="1">
          <a:scrgbClr r="0" g="0" b="0"/>
        </a:fillRef>
        <a:effectRef idx="0">
          <a:scrgbClr r="0" g="0" b="0"/>
        </a:effectRef>
        <a:fontRef idx="minor"/>
      </dsp:style>
    </dsp:sp>
    <dsp:sp modelId="{D7C6616E-FDDC-4350-82BE-25168FF9C2CA}">
      <dsp:nvSpPr>
        <dsp:cNvPr id="0" name=""/>
        <dsp:cNvSpPr/>
      </dsp:nvSpPr>
      <dsp:spPr>
        <a:xfrm>
          <a:off x="2573411" y="561445"/>
          <a:ext cx="40400" cy="75961"/>
        </a:xfrm>
        <a:prstGeom prst="chevron">
          <a:avLst>
            <a:gd name="adj" fmla="val 90000"/>
          </a:avLst>
        </a:prstGeom>
        <a:solidFill>
          <a:schemeClr val="accent5">
            <a:tint val="40000"/>
            <a:alpha val="90000"/>
            <a:hueOff val="2634162"/>
            <a:satOff val="-12513"/>
            <a:lumOff val="-687"/>
            <a:alphaOff val="0"/>
          </a:schemeClr>
        </a:solidFill>
        <a:ln w="19050" cap="flat" cmpd="sng" algn="ctr">
          <a:solidFill>
            <a:schemeClr val="accent5">
              <a:tint val="40000"/>
              <a:alpha val="90000"/>
              <a:hueOff val="2634162"/>
              <a:satOff val="-12513"/>
              <a:lumOff val="-687"/>
              <a:alphaOff val="0"/>
            </a:schemeClr>
          </a:solidFill>
          <a:prstDash val="solid"/>
        </a:ln>
        <a:effectLst/>
      </dsp:spPr>
      <dsp:style>
        <a:lnRef idx="2">
          <a:scrgbClr r="0" g="0" b="0"/>
        </a:lnRef>
        <a:fillRef idx="1">
          <a:scrgbClr r="0" g="0" b="0"/>
        </a:fillRef>
        <a:effectRef idx="0">
          <a:scrgbClr r="0" g="0" b="0"/>
        </a:effectRef>
        <a:fontRef idx="minor"/>
      </dsp:style>
    </dsp:sp>
    <dsp:sp modelId="{07F16BFC-EA4A-45B7-9299-4BD47FC0B473}">
      <dsp:nvSpPr>
        <dsp:cNvPr id="0" name=""/>
        <dsp:cNvSpPr/>
      </dsp:nvSpPr>
      <dsp:spPr>
        <a:xfrm>
          <a:off x="2028912" y="462789"/>
          <a:ext cx="256392" cy="256392"/>
        </a:xfrm>
        <a:prstGeom prst="ellipse">
          <a:avLst/>
        </a:prstGeom>
        <a:solidFill>
          <a:schemeClr val="accent5">
            <a:hueOff val="2416669"/>
            <a:satOff val="-14108"/>
            <a:lumOff val="-1133"/>
            <a:alphaOff val="0"/>
          </a:schemeClr>
        </a:solidFill>
        <a:ln w="19050" cap="flat" cmpd="sng" algn="ctr">
          <a:solidFill>
            <a:schemeClr val="accent5">
              <a:hueOff val="2416669"/>
              <a:satOff val="-14108"/>
              <a:lumOff val="-113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49" tIns="9949" rIns="9949" bIns="9949" numCol="1" spcCol="1270" anchor="ctr" anchorCtr="0">
          <a:noAutofit/>
        </a:bodyPr>
        <a:lstStyle/>
        <a:p>
          <a:pPr marL="0" lvl="0" indent="0" algn="ctr" defTabSz="622300">
            <a:lnSpc>
              <a:spcPct val="90000"/>
            </a:lnSpc>
            <a:spcBef>
              <a:spcPct val="0"/>
            </a:spcBef>
            <a:spcAft>
              <a:spcPct val="35000"/>
            </a:spcAft>
            <a:buNone/>
          </a:pPr>
          <a:r>
            <a:rPr lang="en-US" sz="1400" kern="1200"/>
            <a:t>3</a:t>
          </a:r>
        </a:p>
      </dsp:txBody>
      <dsp:txXfrm>
        <a:off x="2066460" y="500337"/>
        <a:ext cx="181296" cy="181296"/>
      </dsp:txXfrm>
    </dsp:sp>
    <dsp:sp modelId="{DC0E876C-1BB8-4947-A0AB-D27A3FF8C844}">
      <dsp:nvSpPr>
        <dsp:cNvPr id="0" name=""/>
        <dsp:cNvSpPr/>
      </dsp:nvSpPr>
      <dsp:spPr>
        <a:xfrm>
          <a:off x="1761885" y="884788"/>
          <a:ext cx="790447" cy="1965600"/>
        </a:xfrm>
        <a:prstGeom prst="upArrowCallout">
          <a:avLst>
            <a:gd name="adj1" fmla="val 50000"/>
            <a:gd name="adj2" fmla="val 20000"/>
            <a:gd name="adj3" fmla="val 20000"/>
            <a:gd name="adj4" fmla="val 100000"/>
          </a:avLst>
        </a:prstGeom>
        <a:solidFill>
          <a:schemeClr val="accent5">
            <a:tint val="40000"/>
            <a:alpha val="90000"/>
            <a:hueOff val="3010471"/>
            <a:satOff val="-14300"/>
            <a:lumOff val="-785"/>
            <a:alphaOff val="0"/>
          </a:schemeClr>
        </a:solidFill>
        <a:ln w="19050" cap="flat" cmpd="sng" algn="ctr">
          <a:solidFill>
            <a:schemeClr val="accent5">
              <a:tint val="40000"/>
              <a:alpha val="90000"/>
              <a:hueOff val="3010471"/>
              <a:satOff val="-14300"/>
              <a:lumOff val="-7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351" tIns="165100" rIns="62351" bIns="165100" numCol="1" spcCol="1270" anchor="t" anchorCtr="0">
          <a:noAutofit/>
        </a:bodyPr>
        <a:lstStyle/>
        <a:p>
          <a:pPr marL="0" lvl="0" indent="0" algn="l" defTabSz="488950">
            <a:lnSpc>
              <a:spcPct val="100000"/>
            </a:lnSpc>
            <a:spcBef>
              <a:spcPct val="0"/>
            </a:spcBef>
            <a:spcAft>
              <a:spcPct val="35000"/>
            </a:spcAft>
            <a:buNone/>
          </a:pPr>
          <a:r>
            <a:rPr lang="hr-HR" sz="1100" kern="1200" dirty="0">
              <a:solidFill>
                <a:srgbClr val="000000">
                  <a:hueOff val="0"/>
                  <a:satOff val="0"/>
                  <a:lumOff val="0"/>
                  <a:alphaOff val="0"/>
                </a:srgbClr>
              </a:solidFill>
              <a:latin typeface="Corbel" panose="020B0503020204020204"/>
              <a:ea typeface="+mn-ea"/>
              <a:cs typeface="+mn-cs"/>
            </a:rPr>
            <a:t>Definiraj ulogu AI asistenta</a:t>
          </a:r>
          <a:endParaRPr lang="en-US" sz="1100" kern="1200" dirty="0"/>
        </a:p>
      </dsp:txBody>
      <dsp:txXfrm>
        <a:off x="1761885" y="1042877"/>
        <a:ext cx="790447" cy="1807511"/>
      </dsp:txXfrm>
    </dsp:sp>
    <dsp:sp modelId="{1D1192F6-BF03-40EF-A8FF-8CC25FC56EA2}">
      <dsp:nvSpPr>
        <dsp:cNvPr id="0" name=""/>
        <dsp:cNvSpPr/>
      </dsp:nvSpPr>
      <dsp:spPr>
        <a:xfrm>
          <a:off x="2640160" y="590950"/>
          <a:ext cx="790447" cy="72"/>
        </a:xfrm>
        <a:prstGeom prst="rect">
          <a:avLst/>
        </a:prstGeom>
        <a:solidFill>
          <a:schemeClr val="accent5">
            <a:tint val="40000"/>
            <a:alpha val="90000"/>
            <a:hueOff val="3386780"/>
            <a:satOff val="-16088"/>
            <a:lumOff val="-883"/>
            <a:alphaOff val="0"/>
          </a:schemeClr>
        </a:solidFill>
        <a:ln w="19050" cap="flat" cmpd="sng" algn="ctr">
          <a:solidFill>
            <a:schemeClr val="accent5">
              <a:tint val="40000"/>
              <a:alpha val="90000"/>
              <a:hueOff val="3386780"/>
              <a:satOff val="-16088"/>
              <a:lumOff val="-883"/>
              <a:alphaOff val="0"/>
            </a:schemeClr>
          </a:solidFill>
          <a:prstDash val="solid"/>
        </a:ln>
        <a:effectLst/>
      </dsp:spPr>
      <dsp:style>
        <a:lnRef idx="2">
          <a:scrgbClr r="0" g="0" b="0"/>
        </a:lnRef>
        <a:fillRef idx="1">
          <a:scrgbClr r="0" g="0" b="0"/>
        </a:fillRef>
        <a:effectRef idx="0">
          <a:scrgbClr r="0" g="0" b="0"/>
        </a:effectRef>
        <a:fontRef idx="minor"/>
      </dsp:style>
    </dsp:sp>
    <dsp:sp modelId="{B965989A-428A-4303-A6F3-02EA3B478515}">
      <dsp:nvSpPr>
        <dsp:cNvPr id="0" name=""/>
        <dsp:cNvSpPr/>
      </dsp:nvSpPr>
      <dsp:spPr>
        <a:xfrm>
          <a:off x="3451686" y="561445"/>
          <a:ext cx="40400" cy="75961"/>
        </a:xfrm>
        <a:prstGeom prst="chevron">
          <a:avLst>
            <a:gd name="adj" fmla="val 90000"/>
          </a:avLst>
        </a:prstGeom>
        <a:solidFill>
          <a:schemeClr val="accent5">
            <a:tint val="40000"/>
            <a:alpha val="90000"/>
            <a:hueOff val="3763089"/>
            <a:satOff val="-17876"/>
            <a:lumOff val="-981"/>
            <a:alphaOff val="0"/>
          </a:schemeClr>
        </a:solidFill>
        <a:ln w="19050" cap="flat" cmpd="sng" algn="ctr">
          <a:solidFill>
            <a:schemeClr val="accent5">
              <a:tint val="40000"/>
              <a:alpha val="90000"/>
              <a:hueOff val="3763089"/>
              <a:satOff val="-17876"/>
              <a:lumOff val="-981"/>
              <a:alphaOff val="0"/>
            </a:schemeClr>
          </a:solidFill>
          <a:prstDash val="solid"/>
        </a:ln>
        <a:effectLst/>
      </dsp:spPr>
      <dsp:style>
        <a:lnRef idx="2">
          <a:scrgbClr r="0" g="0" b="0"/>
        </a:lnRef>
        <a:fillRef idx="1">
          <a:scrgbClr r="0" g="0" b="0"/>
        </a:fillRef>
        <a:effectRef idx="0">
          <a:scrgbClr r="0" g="0" b="0"/>
        </a:effectRef>
        <a:fontRef idx="minor"/>
      </dsp:style>
    </dsp:sp>
    <dsp:sp modelId="{6B057564-A293-49CB-B4DD-375FB6AEC554}">
      <dsp:nvSpPr>
        <dsp:cNvPr id="0" name=""/>
        <dsp:cNvSpPr/>
      </dsp:nvSpPr>
      <dsp:spPr>
        <a:xfrm>
          <a:off x="2907187" y="462789"/>
          <a:ext cx="256392" cy="256392"/>
        </a:xfrm>
        <a:prstGeom prst="ellipse">
          <a:avLst/>
        </a:prstGeom>
        <a:solidFill>
          <a:schemeClr val="accent5">
            <a:hueOff val="3625003"/>
            <a:satOff val="-21162"/>
            <a:lumOff val="-1699"/>
            <a:alphaOff val="0"/>
          </a:schemeClr>
        </a:solidFill>
        <a:ln w="19050" cap="flat" cmpd="sng" algn="ctr">
          <a:solidFill>
            <a:schemeClr val="accent5">
              <a:hueOff val="3625003"/>
              <a:satOff val="-21162"/>
              <a:lumOff val="-169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49" tIns="9949" rIns="9949" bIns="9949" numCol="1" spcCol="1270" anchor="ctr" anchorCtr="0">
          <a:noAutofit/>
        </a:bodyPr>
        <a:lstStyle/>
        <a:p>
          <a:pPr marL="0" lvl="0" indent="0" algn="ctr" defTabSz="622300">
            <a:lnSpc>
              <a:spcPct val="90000"/>
            </a:lnSpc>
            <a:spcBef>
              <a:spcPct val="0"/>
            </a:spcBef>
            <a:spcAft>
              <a:spcPct val="35000"/>
            </a:spcAft>
            <a:buNone/>
          </a:pPr>
          <a:r>
            <a:rPr lang="en-US" sz="1400" kern="1200"/>
            <a:t>4</a:t>
          </a:r>
        </a:p>
      </dsp:txBody>
      <dsp:txXfrm>
        <a:off x="2944735" y="500337"/>
        <a:ext cx="181296" cy="181296"/>
      </dsp:txXfrm>
    </dsp:sp>
    <dsp:sp modelId="{65AB768D-C047-453C-847A-B39997D7C777}">
      <dsp:nvSpPr>
        <dsp:cNvPr id="0" name=""/>
        <dsp:cNvSpPr/>
      </dsp:nvSpPr>
      <dsp:spPr>
        <a:xfrm>
          <a:off x="2640160" y="884788"/>
          <a:ext cx="790447" cy="1965600"/>
        </a:xfrm>
        <a:prstGeom prst="upArrowCallout">
          <a:avLst>
            <a:gd name="adj1" fmla="val 50000"/>
            <a:gd name="adj2" fmla="val 20000"/>
            <a:gd name="adj3" fmla="val 20000"/>
            <a:gd name="adj4" fmla="val 100000"/>
          </a:avLst>
        </a:prstGeom>
        <a:solidFill>
          <a:schemeClr val="accent5">
            <a:tint val="40000"/>
            <a:alpha val="90000"/>
            <a:hueOff val="4139398"/>
            <a:satOff val="-19663"/>
            <a:lumOff val="-1079"/>
            <a:alphaOff val="0"/>
          </a:schemeClr>
        </a:solidFill>
        <a:ln w="19050" cap="flat" cmpd="sng" algn="ctr">
          <a:solidFill>
            <a:schemeClr val="accent5">
              <a:tint val="40000"/>
              <a:alpha val="90000"/>
              <a:hueOff val="4139398"/>
              <a:satOff val="-19663"/>
              <a:lumOff val="-107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351" tIns="165100" rIns="62351" bIns="165100" numCol="1" spcCol="1270" anchor="t" anchorCtr="0">
          <a:noAutofit/>
        </a:bodyPr>
        <a:lstStyle/>
        <a:p>
          <a:pPr marL="0" lvl="0" indent="0" algn="l" defTabSz="488950">
            <a:lnSpc>
              <a:spcPct val="90000"/>
            </a:lnSpc>
            <a:spcBef>
              <a:spcPct val="0"/>
            </a:spcBef>
            <a:spcAft>
              <a:spcPct val="35000"/>
            </a:spcAft>
            <a:buNone/>
          </a:pPr>
          <a:r>
            <a:rPr lang="hr-HR" sz="1100" kern="1200" dirty="0"/>
            <a:t>Odredi format odgovora</a:t>
          </a:r>
          <a:endParaRPr lang="en-US" sz="1100" kern="1200" dirty="0"/>
        </a:p>
      </dsp:txBody>
      <dsp:txXfrm>
        <a:off x="2640160" y="1042877"/>
        <a:ext cx="790447" cy="1807511"/>
      </dsp:txXfrm>
    </dsp:sp>
    <dsp:sp modelId="{57B09EE2-5306-4108-9264-499A6A22C06C}">
      <dsp:nvSpPr>
        <dsp:cNvPr id="0" name=""/>
        <dsp:cNvSpPr/>
      </dsp:nvSpPr>
      <dsp:spPr>
        <a:xfrm>
          <a:off x="3518434" y="590950"/>
          <a:ext cx="790447" cy="72"/>
        </a:xfrm>
        <a:prstGeom prst="rect">
          <a:avLst/>
        </a:prstGeom>
        <a:solidFill>
          <a:schemeClr val="accent5">
            <a:tint val="40000"/>
            <a:alpha val="90000"/>
            <a:hueOff val="4515707"/>
            <a:satOff val="-21451"/>
            <a:lumOff val="-1177"/>
            <a:alphaOff val="0"/>
          </a:schemeClr>
        </a:solidFill>
        <a:ln w="19050" cap="flat" cmpd="sng" algn="ctr">
          <a:solidFill>
            <a:schemeClr val="accent5">
              <a:tint val="40000"/>
              <a:alpha val="90000"/>
              <a:hueOff val="4515707"/>
              <a:satOff val="-21451"/>
              <a:lumOff val="-1177"/>
              <a:alphaOff val="0"/>
            </a:schemeClr>
          </a:solidFill>
          <a:prstDash val="solid"/>
        </a:ln>
        <a:effectLst/>
      </dsp:spPr>
      <dsp:style>
        <a:lnRef idx="2">
          <a:scrgbClr r="0" g="0" b="0"/>
        </a:lnRef>
        <a:fillRef idx="1">
          <a:scrgbClr r="0" g="0" b="0"/>
        </a:fillRef>
        <a:effectRef idx="0">
          <a:scrgbClr r="0" g="0" b="0"/>
        </a:effectRef>
        <a:fontRef idx="minor"/>
      </dsp:style>
    </dsp:sp>
    <dsp:sp modelId="{A6F1C276-6525-4BA1-A518-D9905FD8DB03}">
      <dsp:nvSpPr>
        <dsp:cNvPr id="0" name=""/>
        <dsp:cNvSpPr/>
      </dsp:nvSpPr>
      <dsp:spPr>
        <a:xfrm>
          <a:off x="4329960" y="561445"/>
          <a:ext cx="40400" cy="75961"/>
        </a:xfrm>
        <a:prstGeom prst="chevron">
          <a:avLst>
            <a:gd name="adj" fmla="val 90000"/>
          </a:avLst>
        </a:prstGeom>
        <a:solidFill>
          <a:schemeClr val="accent5">
            <a:tint val="40000"/>
            <a:alpha val="90000"/>
            <a:hueOff val="4892016"/>
            <a:satOff val="-23238"/>
            <a:lumOff val="-1275"/>
            <a:alphaOff val="0"/>
          </a:schemeClr>
        </a:solidFill>
        <a:ln w="19050" cap="flat" cmpd="sng" algn="ctr">
          <a:solidFill>
            <a:schemeClr val="accent5">
              <a:tint val="40000"/>
              <a:alpha val="90000"/>
              <a:hueOff val="4892016"/>
              <a:satOff val="-23238"/>
              <a:lumOff val="-1275"/>
              <a:alphaOff val="0"/>
            </a:schemeClr>
          </a:solidFill>
          <a:prstDash val="solid"/>
        </a:ln>
        <a:effectLst/>
      </dsp:spPr>
      <dsp:style>
        <a:lnRef idx="2">
          <a:scrgbClr r="0" g="0" b="0"/>
        </a:lnRef>
        <a:fillRef idx="1">
          <a:scrgbClr r="0" g="0" b="0"/>
        </a:fillRef>
        <a:effectRef idx="0">
          <a:scrgbClr r="0" g="0" b="0"/>
        </a:effectRef>
        <a:fontRef idx="minor"/>
      </dsp:style>
    </dsp:sp>
    <dsp:sp modelId="{099144AB-2246-47B0-B77B-64189721B129}">
      <dsp:nvSpPr>
        <dsp:cNvPr id="0" name=""/>
        <dsp:cNvSpPr/>
      </dsp:nvSpPr>
      <dsp:spPr>
        <a:xfrm>
          <a:off x="3785462" y="462789"/>
          <a:ext cx="256392" cy="256392"/>
        </a:xfrm>
        <a:prstGeom prst="ellipse">
          <a:avLst/>
        </a:prstGeom>
        <a:solidFill>
          <a:schemeClr val="accent5">
            <a:hueOff val="4833337"/>
            <a:satOff val="-28216"/>
            <a:lumOff val="-2265"/>
            <a:alphaOff val="0"/>
          </a:schemeClr>
        </a:solidFill>
        <a:ln w="19050" cap="flat" cmpd="sng" algn="ctr">
          <a:solidFill>
            <a:schemeClr val="accent5">
              <a:hueOff val="4833337"/>
              <a:satOff val="-28216"/>
              <a:lumOff val="-22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49" tIns="9949" rIns="9949" bIns="9949" numCol="1" spcCol="1270" anchor="ctr" anchorCtr="0">
          <a:noAutofit/>
        </a:bodyPr>
        <a:lstStyle/>
        <a:p>
          <a:pPr marL="0" lvl="0" indent="0" algn="ctr" defTabSz="622300">
            <a:lnSpc>
              <a:spcPct val="90000"/>
            </a:lnSpc>
            <a:spcBef>
              <a:spcPct val="0"/>
            </a:spcBef>
            <a:spcAft>
              <a:spcPct val="35000"/>
            </a:spcAft>
            <a:buNone/>
          </a:pPr>
          <a:r>
            <a:rPr lang="en-US" sz="1400" kern="1200"/>
            <a:t>5</a:t>
          </a:r>
        </a:p>
      </dsp:txBody>
      <dsp:txXfrm>
        <a:off x="3823010" y="500337"/>
        <a:ext cx="181296" cy="181296"/>
      </dsp:txXfrm>
    </dsp:sp>
    <dsp:sp modelId="{CC9B1C8A-77FB-4A84-84FA-ADA768EA54E3}">
      <dsp:nvSpPr>
        <dsp:cNvPr id="0" name=""/>
        <dsp:cNvSpPr/>
      </dsp:nvSpPr>
      <dsp:spPr>
        <a:xfrm>
          <a:off x="3518434" y="884788"/>
          <a:ext cx="790447" cy="1965600"/>
        </a:xfrm>
        <a:prstGeom prst="upArrowCallout">
          <a:avLst>
            <a:gd name="adj1" fmla="val 50000"/>
            <a:gd name="adj2" fmla="val 20000"/>
            <a:gd name="adj3" fmla="val 20000"/>
            <a:gd name="adj4" fmla="val 100000"/>
          </a:avLst>
        </a:prstGeom>
        <a:solidFill>
          <a:schemeClr val="accent5">
            <a:tint val="40000"/>
            <a:alpha val="90000"/>
            <a:hueOff val="5268325"/>
            <a:satOff val="-25026"/>
            <a:lumOff val="-1373"/>
            <a:alphaOff val="0"/>
          </a:schemeClr>
        </a:solidFill>
        <a:ln w="19050" cap="flat" cmpd="sng" algn="ctr">
          <a:solidFill>
            <a:schemeClr val="accent5">
              <a:tint val="40000"/>
              <a:alpha val="90000"/>
              <a:hueOff val="5268325"/>
              <a:satOff val="-25026"/>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351" tIns="165100" rIns="62351" bIns="165100" numCol="1" spcCol="1270" anchor="t" anchorCtr="0">
          <a:noAutofit/>
        </a:bodyPr>
        <a:lstStyle/>
        <a:p>
          <a:pPr marL="0" lvl="0" indent="0" algn="l" defTabSz="488950">
            <a:lnSpc>
              <a:spcPct val="90000"/>
            </a:lnSpc>
            <a:spcBef>
              <a:spcPct val="0"/>
            </a:spcBef>
            <a:spcAft>
              <a:spcPct val="35000"/>
            </a:spcAft>
            <a:buNone/>
          </a:pPr>
          <a:r>
            <a:rPr lang="hr-HR" sz="1100" kern="1200" dirty="0"/>
            <a:t>Postavi ograniče-</a:t>
          </a:r>
          <a:r>
            <a:rPr lang="hr-HR" sz="1100" kern="1200" dirty="0" err="1"/>
            <a:t>nja</a:t>
          </a:r>
          <a:r>
            <a:rPr lang="hr-HR" sz="1100" kern="1200" dirty="0"/>
            <a:t>	</a:t>
          </a:r>
          <a:endParaRPr lang="en-US" sz="1100" kern="1200" dirty="0"/>
        </a:p>
      </dsp:txBody>
      <dsp:txXfrm>
        <a:off x="3518434" y="1042877"/>
        <a:ext cx="790447" cy="1807511"/>
      </dsp:txXfrm>
    </dsp:sp>
    <dsp:sp modelId="{33B7D507-991D-4904-8099-B7A211416707}">
      <dsp:nvSpPr>
        <dsp:cNvPr id="0" name=""/>
        <dsp:cNvSpPr/>
      </dsp:nvSpPr>
      <dsp:spPr>
        <a:xfrm>
          <a:off x="4396709" y="590950"/>
          <a:ext cx="790447" cy="72"/>
        </a:xfrm>
        <a:prstGeom prst="rect">
          <a:avLst/>
        </a:prstGeom>
        <a:solidFill>
          <a:schemeClr val="accent5">
            <a:tint val="40000"/>
            <a:alpha val="90000"/>
            <a:hueOff val="5644633"/>
            <a:satOff val="-26813"/>
            <a:lumOff val="-1472"/>
            <a:alphaOff val="0"/>
          </a:schemeClr>
        </a:solidFill>
        <a:ln w="19050" cap="flat" cmpd="sng" algn="ctr">
          <a:solidFill>
            <a:schemeClr val="accent5">
              <a:tint val="40000"/>
              <a:alpha val="90000"/>
              <a:hueOff val="5644633"/>
              <a:satOff val="-26813"/>
              <a:lumOff val="-1472"/>
              <a:alphaOff val="0"/>
            </a:schemeClr>
          </a:solidFill>
          <a:prstDash val="solid"/>
        </a:ln>
        <a:effectLst/>
      </dsp:spPr>
      <dsp:style>
        <a:lnRef idx="2">
          <a:scrgbClr r="0" g="0" b="0"/>
        </a:lnRef>
        <a:fillRef idx="1">
          <a:scrgbClr r="0" g="0" b="0"/>
        </a:fillRef>
        <a:effectRef idx="0">
          <a:scrgbClr r="0" g="0" b="0"/>
        </a:effectRef>
        <a:fontRef idx="minor"/>
      </dsp:style>
    </dsp:sp>
    <dsp:sp modelId="{AA067105-D30B-4319-8849-326ECE71C0D1}">
      <dsp:nvSpPr>
        <dsp:cNvPr id="0" name=""/>
        <dsp:cNvSpPr/>
      </dsp:nvSpPr>
      <dsp:spPr>
        <a:xfrm>
          <a:off x="5208235" y="561445"/>
          <a:ext cx="40400" cy="75961"/>
        </a:xfrm>
        <a:prstGeom prst="chevron">
          <a:avLst>
            <a:gd name="adj" fmla="val 90000"/>
          </a:avLst>
        </a:prstGeom>
        <a:solidFill>
          <a:schemeClr val="accent5">
            <a:tint val="40000"/>
            <a:alpha val="90000"/>
            <a:hueOff val="6020943"/>
            <a:satOff val="-28601"/>
            <a:lumOff val="-1570"/>
            <a:alphaOff val="0"/>
          </a:schemeClr>
        </a:solidFill>
        <a:ln w="19050" cap="flat" cmpd="sng" algn="ctr">
          <a:solidFill>
            <a:schemeClr val="accent5">
              <a:tint val="40000"/>
              <a:alpha val="90000"/>
              <a:hueOff val="6020943"/>
              <a:satOff val="-28601"/>
              <a:lumOff val="-1570"/>
              <a:alphaOff val="0"/>
            </a:schemeClr>
          </a:solidFill>
          <a:prstDash val="solid"/>
        </a:ln>
        <a:effectLst/>
      </dsp:spPr>
      <dsp:style>
        <a:lnRef idx="2">
          <a:scrgbClr r="0" g="0" b="0"/>
        </a:lnRef>
        <a:fillRef idx="1">
          <a:scrgbClr r="0" g="0" b="0"/>
        </a:fillRef>
        <a:effectRef idx="0">
          <a:scrgbClr r="0" g="0" b="0"/>
        </a:effectRef>
        <a:fontRef idx="minor"/>
      </dsp:style>
    </dsp:sp>
    <dsp:sp modelId="{888A3CDC-12E1-4714-BC8D-2F27F930D48A}">
      <dsp:nvSpPr>
        <dsp:cNvPr id="0" name=""/>
        <dsp:cNvSpPr/>
      </dsp:nvSpPr>
      <dsp:spPr>
        <a:xfrm>
          <a:off x="4663736" y="462789"/>
          <a:ext cx="256392" cy="256392"/>
        </a:xfrm>
        <a:prstGeom prst="ellipse">
          <a:avLst/>
        </a:prstGeom>
        <a:solidFill>
          <a:schemeClr val="accent5">
            <a:hueOff val="6041672"/>
            <a:satOff val="-35269"/>
            <a:lumOff val="-2832"/>
            <a:alphaOff val="0"/>
          </a:schemeClr>
        </a:solidFill>
        <a:ln w="19050" cap="flat" cmpd="sng" algn="ctr">
          <a:solidFill>
            <a:schemeClr val="accent5">
              <a:hueOff val="6041672"/>
              <a:satOff val="-35269"/>
              <a:lumOff val="-283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49" tIns="9949" rIns="9949" bIns="9949" numCol="1" spcCol="1270" anchor="ctr" anchorCtr="0">
          <a:noAutofit/>
        </a:bodyPr>
        <a:lstStyle/>
        <a:p>
          <a:pPr marL="0" lvl="0" indent="0" algn="ctr" defTabSz="622300">
            <a:lnSpc>
              <a:spcPct val="90000"/>
            </a:lnSpc>
            <a:spcBef>
              <a:spcPct val="0"/>
            </a:spcBef>
            <a:spcAft>
              <a:spcPct val="35000"/>
            </a:spcAft>
            <a:buNone/>
          </a:pPr>
          <a:r>
            <a:rPr lang="en-US" sz="1400" kern="1200"/>
            <a:t>6</a:t>
          </a:r>
        </a:p>
      </dsp:txBody>
      <dsp:txXfrm>
        <a:off x="4701284" y="500337"/>
        <a:ext cx="181296" cy="181296"/>
      </dsp:txXfrm>
    </dsp:sp>
    <dsp:sp modelId="{03974C4B-E295-42AE-9304-6686653FACDC}">
      <dsp:nvSpPr>
        <dsp:cNvPr id="0" name=""/>
        <dsp:cNvSpPr/>
      </dsp:nvSpPr>
      <dsp:spPr>
        <a:xfrm>
          <a:off x="4396709" y="884788"/>
          <a:ext cx="790447" cy="1965600"/>
        </a:xfrm>
        <a:prstGeom prst="upArrowCallout">
          <a:avLst>
            <a:gd name="adj1" fmla="val 50000"/>
            <a:gd name="adj2" fmla="val 20000"/>
            <a:gd name="adj3" fmla="val 20000"/>
            <a:gd name="adj4" fmla="val 100000"/>
          </a:avLst>
        </a:prstGeom>
        <a:solidFill>
          <a:schemeClr val="accent5">
            <a:tint val="40000"/>
            <a:alpha val="90000"/>
            <a:hueOff val="6397252"/>
            <a:satOff val="-30388"/>
            <a:lumOff val="-1668"/>
            <a:alphaOff val="0"/>
          </a:schemeClr>
        </a:solidFill>
        <a:ln w="19050" cap="flat" cmpd="sng" algn="ctr">
          <a:solidFill>
            <a:schemeClr val="accent5">
              <a:tint val="40000"/>
              <a:alpha val="90000"/>
              <a:hueOff val="6397252"/>
              <a:satOff val="-30388"/>
              <a:lumOff val="-166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351" tIns="165100" rIns="62351" bIns="165100" numCol="1" spcCol="1270" anchor="t" anchorCtr="0">
          <a:noAutofit/>
        </a:bodyPr>
        <a:lstStyle/>
        <a:p>
          <a:pPr marL="0" lvl="0" indent="0" algn="l" defTabSz="488950">
            <a:lnSpc>
              <a:spcPct val="90000"/>
            </a:lnSpc>
            <a:spcBef>
              <a:spcPct val="0"/>
            </a:spcBef>
            <a:spcAft>
              <a:spcPct val="35000"/>
            </a:spcAft>
            <a:buNone/>
          </a:pPr>
          <a:r>
            <a:rPr lang="hr-HR" sz="1100" kern="1200" dirty="0"/>
            <a:t>Koristi primjere</a:t>
          </a:r>
          <a:endParaRPr lang="en-US" sz="1100" kern="1200" dirty="0"/>
        </a:p>
      </dsp:txBody>
      <dsp:txXfrm>
        <a:off x="4396709" y="1042877"/>
        <a:ext cx="790447" cy="1807511"/>
      </dsp:txXfrm>
    </dsp:sp>
    <dsp:sp modelId="{2F6E32EB-FB4F-4803-A2C1-9CBB8A77D56C}">
      <dsp:nvSpPr>
        <dsp:cNvPr id="0" name=""/>
        <dsp:cNvSpPr/>
      </dsp:nvSpPr>
      <dsp:spPr>
        <a:xfrm>
          <a:off x="5274984" y="590950"/>
          <a:ext cx="790501" cy="72"/>
        </a:xfrm>
        <a:prstGeom prst="rect">
          <a:avLst/>
        </a:prstGeom>
        <a:solidFill>
          <a:schemeClr val="accent5">
            <a:tint val="40000"/>
            <a:alpha val="90000"/>
            <a:hueOff val="6773560"/>
            <a:satOff val="-32176"/>
            <a:lumOff val="-1766"/>
            <a:alphaOff val="0"/>
          </a:schemeClr>
        </a:solidFill>
        <a:ln w="19050" cap="flat" cmpd="sng" algn="ctr">
          <a:solidFill>
            <a:schemeClr val="accent5">
              <a:tint val="40000"/>
              <a:alpha val="90000"/>
              <a:hueOff val="6773560"/>
              <a:satOff val="-32176"/>
              <a:lumOff val="-1766"/>
              <a:alphaOff val="0"/>
            </a:schemeClr>
          </a:solidFill>
          <a:prstDash val="solid"/>
        </a:ln>
        <a:effectLst/>
      </dsp:spPr>
      <dsp:style>
        <a:lnRef idx="2">
          <a:scrgbClr r="0" g="0" b="0"/>
        </a:lnRef>
        <a:fillRef idx="1">
          <a:scrgbClr r="0" g="0" b="0"/>
        </a:fillRef>
        <a:effectRef idx="0">
          <a:scrgbClr r="0" g="0" b="0"/>
        </a:effectRef>
        <a:fontRef idx="minor"/>
      </dsp:style>
    </dsp:sp>
    <dsp:sp modelId="{A67B4139-2AD5-4258-B709-3EB0FAE49134}">
      <dsp:nvSpPr>
        <dsp:cNvPr id="0" name=""/>
        <dsp:cNvSpPr/>
      </dsp:nvSpPr>
      <dsp:spPr>
        <a:xfrm>
          <a:off x="6086565" y="561445"/>
          <a:ext cx="40403" cy="75961"/>
        </a:xfrm>
        <a:prstGeom prst="chevron">
          <a:avLst>
            <a:gd name="adj" fmla="val 90000"/>
          </a:avLst>
        </a:prstGeom>
        <a:solidFill>
          <a:schemeClr val="accent5">
            <a:tint val="40000"/>
            <a:alpha val="90000"/>
            <a:hueOff val="7149869"/>
            <a:satOff val="-33963"/>
            <a:lumOff val="-1864"/>
            <a:alphaOff val="0"/>
          </a:schemeClr>
        </a:solidFill>
        <a:ln w="19050" cap="flat" cmpd="sng" algn="ctr">
          <a:solidFill>
            <a:schemeClr val="accent5">
              <a:tint val="40000"/>
              <a:alpha val="90000"/>
              <a:hueOff val="7149869"/>
              <a:satOff val="-33963"/>
              <a:lumOff val="-1864"/>
              <a:alphaOff val="0"/>
            </a:schemeClr>
          </a:solidFill>
          <a:prstDash val="solid"/>
        </a:ln>
        <a:effectLst/>
      </dsp:spPr>
      <dsp:style>
        <a:lnRef idx="2">
          <a:scrgbClr r="0" g="0" b="0"/>
        </a:lnRef>
        <a:fillRef idx="1">
          <a:scrgbClr r="0" g="0" b="0"/>
        </a:fillRef>
        <a:effectRef idx="0">
          <a:scrgbClr r="0" g="0" b="0"/>
        </a:effectRef>
        <a:fontRef idx="minor"/>
      </dsp:style>
    </dsp:sp>
    <dsp:sp modelId="{3E84BE7B-E5F2-4802-B9AC-9A2B86CB6C85}">
      <dsp:nvSpPr>
        <dsp:cNvPr id="0" name=""/>
        <dsp:cNvSpPr/>
      </dsp:nvSpPr>
      <dsp:spPr>
        <a:xfrm>
          <a:off x="5542038" y="462789"/>
          <a:ext cx="256392" cy="256392"/>
        </a:xfrm>
        <a:prstGeom prst="ellipse">
          <a:avLst/>
        </a:prstGeom>
        <a:solidFill>
          <a:schemeClr val="accent5">
            <a:hueOff val="7250006"/>
            <a:satOff val="-42323"/>
            <a:lumOff val="-3398"/>
            <a:alphaOff val="0"/>
          </a:schemeClr>
        </a:solidFill>
        <a:ln w="19050" cap="flat" cmpd="sng" algn="ctr">
          <a:solidFill>
            <a:schemeClr val="accent5">
              <a:hueOff val="7250006"/>
              <a:satOff val="-42323"/>
              <a:lumOff val="-339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49" tIns="9949" rIns="9949" bIns="9949" numCol="1" spcCol="1270" anchor="ctr" anchorCtr="0">
          <a:noAutofit/>
        </a:bodyPr>
        <a:lstStyle/>
        <a:p>
          <a:pPr marL="0" lvl="0" indent="0" algn="ctr" defTabSz="622300">
            <a:lnSpc>
              <a:spcPct val="90000"/>
            </a:lnSpc>
            <a:spcBef>
              <a:spcPct val="0"/>
            </a:spcBef>
            <a:spcAft>
              <a:spcPct val="35000"/>
            </a:spcAft>
            <a:buNone/>
          </a:pPr>
          <a:r>
            <a:rPr lang="en-US" sz="1400" kern="1200"/>
            <a:t>7</a:t>
          </a:r>
        </a:p>
      </dsp:txBody>
      <dsp:txXfrm>
        <a:off x="5579586" y="500337"/>
        <a:ext cx="181296" cy="181296"/>
      </dsp:txXfrm>
    </dsp:sp>
    <dsp:sp modelId="{05FC4AF3-48AA-43D0-AF20-BFB83381C5C9}">
      <dsp:nvSpPr>
        <dsp:cNvPr id="0" name=""/>
        <dsp:cNvSpPr/>
      </dsp:nvSpPr>
      <dsp:spPr>
        <a:xfrm>
          <a:off x="5274984" y="884788"/>
          <a:ext cx="790501" cy="1965600"/>
        </a:xfrm>
        <a:prstGeom prst="upArrowCallout">
          <a:avLst>
            <a:gd name="adj1" fmla="val 50000"/>
            <a:gd name="adj2" fmla="val 20000"/>
            <a:gd name="adj3" fmla="val 20000"/>
            <a:gd name="adj4" fmla="val 100000"/>
          </a:avLst>
        </a:prstGeom>
        <a:solidFill>
          <a:schemeClr val="accent5">
            <a:tint val="40000"/>
            <a:alpha val="90000"/>
            <a:hueOff val="7526179"/>
            <a:satOff val="-35751"/>
            <a:lumOff val="-1962"/>
            <a:alphaOff val="0"/>
          </a:schemeClr>
        </a:solidFill>
        <a:ln w="19050" cap="flat" cmpd="sng" algn="ctr">
          <a:solidFill>
            <a:schemeClr val="accent5">
              <a:tint val="40000"/>
              <a:alpha val="90000"/>
              <a:hueOff val="7526179"/>
              <a:satOff val="-35751"/>
              <a:lumOff val="-196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356" tIns="165100" rIns="62356" bIns="165100" numCol="1" spcCol="1270" anchor="t" anchorCtr="0">
          <a:noAutofit/>
        </a:bodyPr>
        <a:lstStyle/>
        <a:p>
          <a:pPr marL="0" lvl="0" indent="0" algn="l" defTabSz="488950">
            <a:lnSpc>
              <a:spcPct val="90000"/>
            </a:lnSpc>
            <a:spcBef>
              <a:spcPct val="0"/>
            </a:spcBef>
            <a:spcAft>
              <a:spcPct val="35000"/>
            </a:spcAft>
            <a:buNone/>
          </a:pPr>
          <a:r>
            <a:rPr lang="hr-HR" sz="1100" kern="1200" dirty="0"/>
            <a:t>Radi u koracima (iteracija)</a:t>
          </a:r>
          <a:endParaRPr lang="en-US" sz="1100" kern="1200" dirty="0"/>
        </a:p>
      </dsp:txBody>
      <dsp:txXfrm>
        <a:off x="5274984" y="1042888"/>
        <a:ext cx="790501" cy="1807500"/>
      </dsp:txXfrm>
    </dsp:sp>
    <dsp:sp modelId="{4681354F-D265-4C60-A567-328E39E1748E}">
      <dsp:nvSpPr>
        <dsp:cNvPr id="0" name=""/>
        <dsp:cNvSpPr/>
      </dsp:nvSpPr>
      <dsp:spPr>
        <a:xfrm>
          <a:off x="6153318" y="590950"/>
          <a:ext cx="790447" cy="72"/>
        </a:xfrm>
        <a:prstGeom prst="rect">
          <a:avLst/>
        </a:prstGeom>
        <a:solidFill>
          <a:schemeClr val="accent5">
            <a:tint val="40000"/>
            <a:alpha val="90000"/>
            <a:hueOff val="7902487"/>
            <a:satOff val="-37539"/>
            <a:lumOff val="-2060"/>
            <a:alphaOff val="0"/>
          </a:schemeClr>
        </a:solidFill>
        <a:ln w="19050" cap="flat" cmpd="sng" algn="ctr">
          <a:solidFill>
            <a:schemeClr val="accent5">
              <a:tint val="40000"/>
              <a:alpha val="90000"/>
              <a:hueOff val="7902487"/>
              <a:satOff val="-37539"/>
              <a:lumOff val="-2060"/>
              <a:alphaOff val="0"/>
            </a:schemeClr>
          </a:solidFill>
          <a:prstDash val="solid"/>
        </a:ln>
        <a:effectLst/>
      </dsp:spPr>
      <dsp:style>
        <a:lnRef idx="2">
          <a:scrgbClr r="0" g="0" b="0"/>
        </a:lnRef>
        <a:fillRef idx="1">
          <a:scrgbClr r="0" g="0" b="0"/>
        </a:fillRef>
        <a:effectRef idx="0">
          <a:scrgbClr r="0" g="0" b="0"/>
        </a:effectRef>
        <a:fontRef idx="minor"/>
      </dsp:style>
    </dsp:sp>
    <dsp:sp modelId="{3599FB58-D920-4784-AC7C-C8C345EC0603}">
      <dsp:nvSpPr>
        <dsp:cNvPr id="0" name=""/>
        <dsp:cNvSpPr/>
      </dsp:nvSpPr>
      <dsp:spPr>
        <a:xfrm>
          <a:off x="6964844" y="561445"/>
          <a:ext cx="40400" cy="75961"/>
        </a:xfrm>
        <a:prstGeom prst="chevron">
          <a:avLst>
            <a:gd name="adj" fmla="val 90000"/>
          </a:avLst>
        </a:prstGeom>
        <a:solidFill>
          <a:schemeClr val="accent5">
            <a:tint val="40000"/>
            <a:alpha val="90000"/>
            <a:hueOff val="8278796"/>
            <a:satOff val="-39326"/>
            <a:lumOff val="-2158"/>
            <a:alphaOff val="0"/>
          </a:schemeClr>
        </a:solidFill>
        <a:ln w="19050" cap="flat" cmpd="sng" algn="ctr">
          <a:solidFill>
            <a:schemeClr val="accent5">
              <a:tint val="40000"/>
              <a:alpha val="90000"/>
              <a:hueOff val="8278796"/>
              <a:satOff val="-39326"/>
              <a:lumOff val="-2158"/>
              <a:alphaOff val="0"/>
            </a:schemeClr>
          </a:solidFill>
          <a:prstDash val="solid"/>
        </a:ln>
        <a:effectLst/>
      </dsp:spPr>
      <dsp:style>
        <a:lnRef idx="2">
          <a:scrgbClr r="0" g="0" b="0"/>
        </a:lnRef>
        <a:fillRef idx="1">
          <a:scrgbClr r="0" g="0" b="0"/>
        </a:fillRef>
        <a:effectRef idx="0">
          <a:scrgbClr r="0" g="0" b="0"/>
        </a:effectRef>
        <a:fontRef idx="minor"/>
      </dsp:style>
    </dsp:sp>
    <dsp:sp modelId="{38A3A656-7010-4C83-A09E-97FE37E30183}">
      <dsp:nvSpPr>
        <dsp:cNvPr id="0" name=""/>
        <dsp:cNvSpPr/>
      </dsp:nvSpPr>
      <dsp:spPr>
        <a:xfrm>
          <a:off x="6420346" y="462789"/>
          <a:ext cx="256392" cy="256392"/>
        </a:xfrm>
        <a:prstGeom prst="ellipse">
          <a:avLst/>
        </a:prstGeom>
        <a:solidFill>
          <a:schemeClr val="accent5">
            <a:hueOff val="8458340"/>
            <a:satOff val="-49377"/>
            <a:lumOff val="-3964"/>
            <a:alphaOff val="0"/>
          </a:schemeClr>
        </a:solidFill>
        <a:ln w="19050" cap="flat" cmpd="sng" algn="ctr">
          <a:solidFill>
            <a:schemeClr val="accent5">
              <a:hueOff val="8458340"/>
              <a:satOff val="-49377"/>
              <a:lumOff val="-396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49" tIns="9949" rIns="9949" bIns="9949" numCol="1" spcCol="1270" anchor="ctr" anchorCtr="0">
          <a:noAutofit/>
        </a:bodyPr>
        <a:lstStyle/>
        <a:p>
          <a:pPr marL="0" lvl="0" indent="0" algn="ctr" defTabSz="622300">
            <a:lnSpc>
              <a:spcPct val="90000"/>
            </a:lnSpc>
            <a:spcBef>
              <a:spcPct val="0"/>
            </a:spcBef>
            <a:spcAft>
              <a:spcPct val="35000"/>
            </a:spcAft>
            <a:buNone/>
          </a:pPr>
          <a:r>
            <a:rPr lang="hr-HR" sz="1400" kern="1200"/>
            <a:t>8</a:t>
          </a:r>
        </a:p>
      </dsp:txBody>
      <dsp:txXfrm>
        <a:off x="6457894" y="500337"/>
        <a:ext cx="181296" cy="181296"/>
      </dsp:txXfrm>
    </dsp:sp>
    <dsp:sp modelId="{2CD73882-4863-4ABD-8E7E-FAD39ABBAE7E}">
      <dsp:nvSpPr>
        <dsp:cNvPr id="0" name=""/>
        <dsp:cNvSpPr/>
      </dsp:nvSpPr>
      <dsp:spPr>
        <a:xfrm>
          <a:off x="6153318" y="884788"/>
          <a:ext cx="790447" cy="1965600"/>
        </a:xfrm>
        <a:prstGeom prst="upArrowCallout">
          <a:avLst>
            <a:gd name="adj1" fmla="val 50000"/>
            <a:gd name="adj2" fmla="val 20000"/>
            <a:gd name="adj3" fmla="val 20000"/>
            <a:gd name="adj4" fmla="val 100000"/>
          </a:avLst>
        </a:prstGeom>
        <a:solidFill>
          <a:schemeClr val="accent5">
            <a:tint val="40000"/>
            <a:alpha val="90000"/>
            <a:hueOff val="8655105"/>
            <a:satOff val="-41114"/>
            <a:lumOff val="-2256"/>
            <a:alphaOff val="0"/>
          </a:schemeClr>
        </a:solidFill>
        <a:ln w="19050" cap="flat" cmpd="sng" algn="ctr">
          <a:solidFill>
            <a:schemeClr val="accent5">
              <a:tint val="40000"/>
              <a:alpha val="90000"/>
              <a:hueOff val="8655105"/>
              <a:satOff val="-41114"/>
              <a:lumOff val="-22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351" tIns="165100" rIns="62351" bIns="165100" numCol="1" spcCol="1270" anchor="t" anchorCtr="0">
          <a:noAutofit/>
        </a:bodyPr>
        <a:lstStyle/>
        <a:p>
          <a:pPr marL="0" lvl="0" indent="0" algn="l" defTabSz="488950">
            <a:lnSpc>
              <a:spcPct val="90000"/>
            </a:lnSpc>
            <a:spcBef>
              <a:spcPct val="0"/>
            </a:spcBef>
            <a:spcAft>
              <a:spcPct val="35000"/>
            </a:spcAft>
            <a:buNone/>
          </a:pPr>
          <a:r>
            <a:rPr lang="hr-HR" sz="1100" kern="1200" dirty="0"/>
            <a:t>Postavljaj potpitanja</a:t>
          </a:r>
        </a:p>
      </dsp:txBody>
      <dsp:txXfrm>
        <a:off x="6153318" y="1042877"/>
        <a:ext cx="790447" cy="1807511"/>
      </dsp:txXfrm>
    </dsp:sp>
    <dsp:sp modelId="{7D7ABEAE-09AC-475D-A95E-A7BE4F800873}">
      <dsp:nvSpPr>
        <dsp:cNvPr id="0" name=""/>
        <dsp:cNvSpPr/>
      </dsp:nvSpPr>
      <dsp:spPr>
        <a:xfrm>
          <a:off x="7031593" y="590950"/>
          <a:ext cx="790447" cy="72"/>
        </a:xfrm>
        <a:prstGeom prst="rect">
          <a:avLst/>
        </a:prstGeom>
        <a:solidFill>
          <a:schemeClr val="accent5">
            <a:tint val="40000"/>
            <a:alpha val="90000"/>
            <a:hueOff val="9031414"/>
            <a:satOff val="-42901"/>
            <a:lumOff val="-2354"/>
            <a:alphaOff val="0"/>
          </a:schemeClr>
        </a:solidFill>
        <a:ln w="19050" cap="flat" cmpd="sng" algn="ctr">
          <a:solidFill>
            <a:schemeClr val="accent5">
              <a:tint val="40000"/>
              <a:alpha val="90000"/>
              <a:hueOff val="9031414"/>
              <a:satOff val="-42901"/>
              <a:lumOff val="-2354"/>
              <a:alphaOff val="0"/>
            </a:schemeClr>
          </a:solidFill>
          <a:prstDash val="solid"/>
        </a:ln>
        <a:effectLst/>
      </dsp:spPr>
      <dsp:style>
        <a:lnRef idx="2">
          <a:scrgbClr r="0" g="0" b="0"/>
        </a:lnRef>
        <a:fillRef idx="1">
          <a:scrgbClr r="0" g="0" b="0"/>
        </a:fillRef>
        <a:effectRef idx="0">
          <a:scrgbClr r="0" g="0" b="0"/>
        </a:effectRef>
        <a:fontRef idx="minor"/>
      </dsp:style>
    </dsp:sp>
    <dsp:sp modelId="{55A5FEA8-FF19-4EF2-8E32-AEB969C94D52}">
      <dsp:nvSpPr>
        <dsp:cNvPr id="0" name=""/>
        <dsp:cNvSpPr/>
      </dsp:nvSpPr>
      <dsp:spPr>
        <a:xfrm>
          <a:off x="7843119" y="561445"/>
          <a:ext cx="40400" cy="75961"/>
        </a:xfrm>
        <a:prstGeom prst="chevron">
          <a:avLst>
            <a:gd name="adj" fmla="val 90000"/>
          </a:avLst>
        </a:prstGeom>
        <a:solidFill>
          <a:schemeClr val="accent5">
            <a:tint val="40000"/>
            <a:alpha val="90000"/>
            <a:hueOff val="9407723"/>
            <a:satOff val="-44689"/>
            <a:lumOff val="-2453"/>
            <a:alphaOff val="0"/>
          </a:schemeClr>
        </a:solidFill>
        <a:ln w="19050" cap="flat" cmpd="sng" algn="ctr">
          <a:solidFill>
            <a:schemeClr val="accent5">
              <a:tint val="40000"/>
              <a:alpha val="90000"/>
              <a:hueOff val="9407723"/>
              <a:satOff val="-44689"/>
              <a:lumOff val="-2453"/>
              <a:alphaOff val="0"/>
            </a:schemeClr>
          </a:solidFill>
          <a:prstDash val="solid"/>
        </a:ln>
        <a:effectLst/>
      </dsp:spPr>
      <dsp:style>
        <a:lnRef idx="2">
          <a:scrgbClr r="0" g="0" b="0"/>
        </a:lnRef>
        <a:fillRef idx="1">
          <a:scrgbClr r="0" g="0" b="0"/>
        </a:fillRef>
        <a:effectRef idx="0">
          <a:scrgbClr r="0" g="0" b="0"/>
        </a:effectRef>
        <a:fontRef idx="minor"/>
      </dsp:style>
    </dsp:sp>
    <dsp:sp modelId="{C9B865F7-5086-4ADB-A469-D93806148571}">
      <dsp:nvSpPr>
        <dsp:cNvPr id="0" name=""/>
        <dsp:cNvSpPr/>
      </dsp:nvSpPr>
      <dsp:spPr>
        <a:xfrm>
          <a:off x="7298620" y="462789"/>
          <a:ext cx="256392" cy="256392"/>
        </a:xfrm>
        <a:prstGeom prst="ellipse">
          <a:avLst/>
        </a:prstGeom>
        <a:solidFill>
          <a:schemeClr val="accent5">
            <a:hueOff val="9666674"/>
            <a:satOff val="-56431"/>
            <a:lumOff val="-4531"/>
            <a:alphaOff val="0"/>
          </a:schemeClr>
        </a:solidFill>
        <a:ln w="19050" cap="flat" cmpd="sng" algn="ctr">
          <a:solidFill>
            <a:schemeClr val="accent5">
              <a:hueOff val="9666674"/>
              <a:satOff val="-56431"/>
              <a:lumOff val="-453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49" tIns="9949" rIns="9949" bIns="9949" numCol="1" spcCol="1270" anchor="ctr" anchorCtr="0">
          <a:noAutofit/>
        </a:bodyPr>
        <a:lstStyle/>
        <a:p>
          <a:pPr marL="0" lvl="0" indent="0" algn="ctr" defTabSz="622300">
            <a:lnSpc>
              <a:spcPct val="90000"/>
            </a:lnSpc>
            <a:spcBef>
              <a:spcPct val="0"/>
            </a:spcBef>
            <a:spcAft>
              <a:spcPct val="35000"/>
            </a:spcAft>
            <a:buNone/>
          </a:pPr>
          <a:r>
            <a:rPr lang="hr-HR" sz="1400" kern="1200"/>
            <a:t>9</a:t>
          </a:r>
        </a:p>
      </dsp:txBody>
      <dsp:txXfrm>
        <a:off x="7336168" y="500337"/>
        <a:ext cx="181296" cy="181296"/>
      </dsp:txXfrm>
    </dsp:sp>
    <dsp:sp modelId="{C9D4A57F-5227-498C-AD1E-7A7C95430D99}">
      <dsp:nvSpPr>
        <dsp:cNvPr id="0" name=""/>
        <dsp:cNvSpPr/>
      </dsp:nvSpPr>
      <dsp:spPr>
        <a:xfrm>
          <a:off x="7031593" y="884788"/>
          <a:ext cx="790447" cy="1965600"/>
        </a:xfrm>
        <a:prstGeom prst="upArrowCallout">
          <a:avLst>
            <a:gd name="adj1" fmla="val 50000"/>
            <a:gd name="adj2" fmla="val 20000"/>
            <a:gd name="adj3" fmla="val 20000"/>
            <a:gd name="adj4" fmla="val 100000"/>
          </a:avLst>
        </a:prstGeom>
        <a:solidFill>
          <a:schemeClr val="accent5">
            <a:tint val="40000"/>
            <a:alpha val="90000"/>
            <a:hueOff val="9784032"/>
            <a:satOff val="-46476"/>
            <a:lumOff val="-2551"/>
            <a:alphaOff val="0"/>
          </a:schemeClr>
        </a:solidFill>
        <a:ln w="19050" cap="flat" cmpd="sng" algn="ctr">
          <a:solidFill>
            <a:schemeClr val="accent5">
              <a:tint val="40000"/>
              <a:alpha val="90000"/>
              <a:hueOff val="9784032"/>
              <a:satOff val="-46476"/>
              <a:lumOff val="-255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351" tIns="165100" rIns="62351" bIns="165100" numCol="1" spcCol="1270" anchor="t" anchorCtr="0">
          <a:noAutofit/>
        </a:bodyPr>
        <a:lstStyle/>
        <a:p>
          <a:pPr marL="0" lvl="0" indent="0" algn="l" defTabSz="488950">
            <a:lnSpc>
              <a:spcPct val="90000"/>
            </a:lnSpc>
            <a:spcBef>
              <a:spcPct val="0"/>
            </a:spcBef>
            <a:spcAft>
              <a:spcPct val="35000"/>
            </a:spcAft>
            <a:buNone/>
          </a:pPr>
          <a:r>
            <a:rPr lang="hr-HR" sz="1100" kern="1200" dirty="0"/>
            <a:t>Provjeravaj informacije</a:t>
          </a:r>
        </a:p>
      </dsp:txBody>
      <dsp:txXfrm>
        <a:off x="7031593" y="1042877"/>
        <a:ext cx="790447" cy="1807511"/>
      </dsp:txXfrm>
    </dsp:sp>
    <dsp:sp modelId="{0EBA137D-E29F-4ACB-B6C3-DEA002D3C41F}">
      <dsp:nvSpPr>
        <dsp:cNvPr id="0" name=""/>
        <dsp:cNvSpPr/>
      </dsp:nvSpPr>
      <dsp:spPr>
        <a:xfrm>
          <a:off x="7909868" y="590950"/>
          <a:ext cx="395223" cy="72"/>
        </a:xfrm>
        <a:prstGeom prst="rect">
          <a:avLst/>
        </a:prstGeom>
        <a:solidFill>
          <a:schemeClr val="accent5">
            <a:tint val="40000"/>
            <a:alpha val="90000"/>
            <a:hueOff val="10160341"/>
            <a:satOff val="-48264"/>
            <a:lumOff val="-2649"/>
            <a:alphaOff val="0"/>
          </a:schemeClr>
        </a:solidFill>
        <a:ln w="19050" cap="flat" cmpd="sng" algn="ctr">
          <a:solidFill>
            <a:schemeClr val="accent5">
              <a:tint val="40000"/>
              <a:alpha val="90000"/>
              <a:hueOff val="10160341"/>
              <a:satOff val="-48264"/>
              <a:lumOff val="-2649"/>
              <a:alphaOff val="0"/>
            </a:schemeClr>
          </a:solidFill>
          <a:prstDash val="solid"/>
        </a:ln>
        <a:effectLst/>
      </dsp:spPr>
      <dsp:style>
        <a:lnRef idx="2">
          <a:scrgbClr r="0" g="0" b="0"/>
        </a:lnRef>
        <a:fillRef idx="1">
          <a:scrgbClr r="0" g="0" b="0"/>
        </a:fillRef>
        <a:effectRef idx="0">
          <a:scrgbClr r="0" g="0" b="0"/>
        </a:effectRef>
        <a:fontRef idx="minor"/>
      </dsp:style>
    </dsp:sp>
    <dsp:sp modelId="{062756AC-A5F0-4C61-AEFF-C7D6AF5577F3}">
      <dsp:nvSpPr>
        <dsp:cNvPr id="0" name=""/>
        <dsp:cNvSpPr/>
      </dsp:nvSpPr>
      <dsp:spPr>
        <a:xfrm>
          <a:off x="8176895" y="462789"/>
          <a:ext cx="256392" cy="256392"/>
        </a:xfrm>
        <a:prstGeom prst="ellipse">
          <a:avLst/>
        </a:prstGeom>
        <a:solidFill>
          <a:schemeClr val="accent5">
            <a:hueOff val="10875008"/>
            <a:satOff val="-63485"/>
            <a:lumOff val="-5097"/>
            <a:alphaOff val="0"/>
          </a:schemeClr>
        </a:solidFill>
        <a:ln w="19050" cap="flat" cmpd="sng" algn="ctr">
          <a:solidFill>
            <a:schemeClr val="accent5">
              <a:hueOff val="10875008"/>
              <a:satOff val="-63485"/>
              <a:lumOff val="-509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49" tIns="9949" rIns="9949" bIns="9949" numCol="1" spcCol="1270" anchor="ctr" anchorCtr="0">
          <a:noAutofit/>
        </a:bodyPr>
        <a:lstStyle/>
        <a:p>
          <a:pPr marL="0" lvl="0" indent="0" algn="ctr" defTabSz="622300">
            <a:lnSpc>
              <a:spcPct val="90000"/>
            </a:lnSpc>
            <a:spcBef>
              <a:spcPct val="0"/>
            </a:spcBef>
            <a:spcAft>
              <a:spcPct val="35000"/>
            </a:spcAft>
            <a:buNone/>
          </a:pPr>
          <a:r>
            <a:rPr lang="hr-HR" sz="1400" kern="1200"/>
            <a:t>10</a:t>
          </a:r>
        </a:p>
      </dsp:txBody>
      <dsp:txXfrm>
        <a:off x="8214443" y="500337"/>
        <a:ext cx="181296" cy="181296"/>
      </dsp:txXfrm>
    </dsp:sp>
    <dsp:sp modelId="{A33B2FB1-E272-4412-B657-46BB628F05A7}">
      <dsp:nvSpPr>
        <dsp:cNvPr id="0" name=""/>
        <dsp:cNvSpPr/>
      </dsp:nvSpPr>
      <dsp:spPr>
        <a:xfrm>
          <a:off x="7909868" y="884788"/>
          <a:ext cx="790447" cy="1965600"/>
        </a:xfrm>
        <a:prstGeom prst="upArrowCallout">
          <a:avLst>
            <a:gd name="adj1" fmla="val 50000"/>
            <a:gd name="adj2" fmla="val 20000"/>
            <a:gd name="adj3" fmla="val 20000"/>
            <a:gd name="adj4" fmla="val 100000"/>
          </a:avLst>
        </a:prstGeom>
        <a:solidFill>
          <a:schemeClr val="accent5">
            <a:tint val="40000"/>
            <a:alpha val="90000"/>
            <a:hueOff val="10912959"/>
            <a:satOff val="-51839"/>
            <a:lumOff val="-2845"/>
            <a:alphaOff val="0"/>
          </a:schemeClr>
        </a:solidFill>
        <a:ln w="19050" cap="flat" cmpd="sng" algn="ctr">
          <a:solidFill>
            <a:schemeClr val="accent5">
              <a:tint val="40000"/>
              <a:alpha val="90000"/>
              <a:hueOff val="10912959"/>
              <a:satOff val="-51839"/>
              <a:lumOff val="-28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351" tIns="165100" rIns="62351" bIns="165100" numCol="1" spcCol="1270" anchor="t" anchorCtr="0">
          <a:noAutofit/>
        </a:bodyPr>
        <a:lstStyle/>
        <a:p>
          <a:pPr marL="0" lvl="0" indent="0" algn="l" defTabSz="488950">
            <a:lnSpc>
              <a:spcPct val="90000"/>
            </a:lnSpc>
            <a:spcBef>
              <a:spcPct val="0"/>
            </a:spcBef>
            <a:spcAft>
              <a:spcPct val="35000"/>
            </a:spcAft>
            <a:buNone/>
          </a:pPr>
          <a:r>
            <a:rPr lang="hr-HR" sz="1100" kern="1200" dirty="0"/>
            <a:t>Razmišljaj kao da daješ zadatak nekome od osoblja</a:t>
          </a:r>
        </a:p>
      </dsp:txBody>
      <dsp:txXfrm>
        <a:off x="7909868" y="1042877"/>
        <a:ext cx="790447" cy="18075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08533-6CE2-4FA6-A5AE-6628C640822A}">
      <dsp:nvSpPr>
        <dsp:cNvPr id="0" name=""/>
        <dsp:cNvSpPr/>
      </dsp:nvSpPr>
      <dsp:spPr>
        <a:xfrm rot="5400000">
          <a:off x="3409726" y="70265"/>
          <a:ext cx="1054514" cy="917427"/>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HMD</a:t>
          </a:r>
        </a:p>
      </dsp:txBody>
      <dsp:txXfrm rot="-5400000">
        <a:off x="3621235" y="166050"/>
        <a:ext cx="631495" cy="725858"/>
      </dsp:txXfrm>
    </dsp:sp>
    <dsp:sp modelId="{11918E30-AE02-4CD8-ADF3-583D7C1ACCDE}">
      <dsp:nvSpPr>
        <dsp:cNvPr id="0" name=""/>
        <dsp:cNvSpPr/>
      </dsp:nvSpPr>
      <dsp:spPr>
        <a:xfrm>
          <a:off x="4423536" y="212625"/>
          <a:ext cx="1176837" cy="632708"/>
        </a:xfrm>
        <a:prstGeom prst="rect">
          <a:avLst/>
        </a:prstGeom>
        <a:noFill/>
        <a:ln>
          <a:noFill/>
        </a:ln>
        <a:effectLst/>
      </dsp:spPr>
      <dsp:style>
        <a:lnRef idx="0">
          <a:scrgbClr r="0" g="0" b="0"/>
        </a:lnRef>
        <a:fillRef idx="0">
          <a:scrgbClr r="0" g="0" b="0"/>
        </a:fillRef>
        <a:effectRef idx="0">
          <a:scrgbClr r="0" g="0" b="0"/>
        </a:effectRef>
        <a:fontRef idx="minor"/>
      </dsp:style>
    </dsp:sp>
    <dsp:sp modelId="{AA0D3A39-B00E-4F5B-A545-588E34FDADC7}">
      <dsp:nvSpPr>
        <dsp:cNvPr id="0" name=""/>
        <dsp:cNvSpPr/>
      </dsp:nvSpPr>
      <dsp:spPr>
        <a:xfrm rot="5400000">
          <a:off x="2418904" y="70265"/>
          <a:ext cx="1054514" cy="917427"/>
        </a:xfrm>
        <a:prstGeom prst="hexagon">
          <a:avLst>
            <a:gd name="adj" fmla="val 25000"/>
            <a:gd name="vf" fmla="val 115470"/>
          </a:avLst>
        </a:prstGeom>
        <a:solidFill>
          <a:srgbClr val="0070C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630413" y="166050"/>
        <a:ext cx="631495" cy="725858"/>
      </dsp:txXfrm>
    </dsp:sp>
    <dsp:sp modelId="{26AD04F9-6819-45C0-8DF8-856D7802A9B1}">
      <dsp:nvSpPr>
        <dsp:cNvPr id="0" name=""/>
        <dsp:cNvSpPr/>
      </dsp:nvSpPr>
      <dsp:spPr>
        <a:xfrm rot="5400000">
          <a:off x="2912417" y="965337"/>
          <a:ext cx="1054514" cy="917427"/>
        </a:xfrm>
        <a:prstGeom prst="hexagon">
          <a:avLst>
            <a:gd name="adj" fmla="val 25000"/>
            <a:gd name="vf" fmla="val 115470"/>
          </a:avLst>
        </a:prstGeom>
        <a:solidFill>
          <a:schemeClr val="accent5">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solidFill>
                <a:schemeClr val="tx1"/>
              </a:solidFill>
            </a:rPr>
            <a:t>11. BIENALNO</a:t>
          </a:r>
        </a:p>
      </dsp:txBody>
      <dsp:txXfrm rot="-5400000">
        <a:off x="3123926" y="1061122"/>
        <a:ext cx="631495" cy="725858"/>
      </dsp:txXfrm>
    </dsp:sp>
    <dsp:sp modelId="{0E6F951B-78DD-476D-9E52-3601823564E8}">
      <dsp:nvSpPr>
        <dsp:cNvPr id="0" name=""/>
        <dsp:cNvSpPr/>
      </dsp:nvSpPr>
      <dsp:spPr>
        <a:xfrm>
          <a:off x="1804123" y="1107696"/>
          <a:ext cx="1138875" cy="632708"/>
        </a:xfrm>
        <a:prstGeom prst="rect">
          <a:avLst/>
        </a:prstGeom>
        <a:noFill/>
        <a:ln>
          <a:noFill/>
        </a:ln>
        <a:effectLst/>
      </dsp:spPr>
      <dsp:style>
        <a:lnRef idx="0">
          <a:scrgbClr r="0" g="0" b="0"/>
        </a:lnRef>
        <a:fillRef idx="0">
          <a:scrgbClr r="0" g="0" b="0"/>
        </a:fillRef>
        <a:effectRef idx="0">
          <a:scrgbClr r="0" g="0" b="0"/>
        </a:effectRef>
        <a:fontRef idx="minor"/>
      </dsp:style>
    </dsp:sp>
    <dsp:sp modelId="{CA4369DD-84C5-4803-8DE8-023450F23162}">
      <dsp:nvSpPr>
        <dsp:cNvPr id="0" name=""/>
        <dsp:cNvSpPr/>
      </dsp:nvSpPr>
      <dsp:spPr>
        <a:xfrm rot="5400000">
          <a:off x="3903238" y="965337"/>
          <a:ext cx="1054514" cy="917427"/>
        </a:xfrm>
        <a:prstGeom prst="hexagon">
          <a:avLst>
            <a:gd name="adj" fmla="val 25000"/>
            <a:gd name="vf" fmla="val 115470"/>
          </a:avLst>
        </a:prstGeom>
        <a:solidFill>
          <a:schemeClr val="accent5">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r>
            <a:rPr lang="hr-HR" sz="700" kern="1200" dirty="0">
              <a:solidFill>
                <a:schemeClr val="tx1"/>
              </a:solidFill>
            </a:rPr>
            <a:t>SAVJETOVANJE</a:t>
          </a:r>
          <a:endParaRPr lang="en-US" sz="700" kern="1200" dirty="0">
            <a:solidFill>
              <a:schemeClr val="tx1"/>
            </a:solidFill>
          </a:endParaRPr>
        </a:p>
      </dsp:txBody>
      <dsp:txXfrm rot="-5400000">
        <a:off x="4114747" y="1061122"/>
        <a:ext cx="631495" cy="725858"/>
      </dsp:txXfrm>
    </dsp:sp>
    <dsp:sp modelId="{E02E3017-51D6-4B1D-A296-00C3467D19BE}">
      <dsp:nvSpPr>
        <dsp:cNvPr id="0" name=""/>
        <dsp:cNvSpPr/>
      </dsp:nvSpPr>
      <dsp:spPr>
        <a:xfrm rot="5400000">
          <a:off x="3409726" y="1860408"/>
          <a:ext cx="1054514" cy="917427"/>
        </a:xfrm>
        <a:prstGeom prst="hexagon">
          <a:avLst>
            <a:gd name="adj" fmla="val 25000"/>
            <a:gd name="vf" fmla="val 115470"/>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23.- 25. </a:t>
          </a:r>
          <a:r>
            <a:rPr lang="en-US" sz="1200" kern="1200" dirty="0" err="1">
              <a:solidFill>
                <a:schemeClr val="tx1"/>
              </a:solidFill>
            </a:rPr>
            <a:t>travnja</a:t>
          </a:r>
          <a:r>
            <a:rPr lang="en-US" sz="1200" kern="1200" dirty="0">
              <a:solidFill>
                <a:schemeClr val="tx1"/>
              </a:solidFill>
            </a:rPr>
            <a:t> 2026.</a:t>
          </a:r>
        </a:p>
      </dsp:txBody>
      <dsp:txXfrm rot="-5400000">
        <a:off x="3621235" y="1956193"/>
        <a:ext cx="631495" cy="725858"/>
      </dsp:txXfrm>
    </dsp:sp>
    <dsp:sp modelId="{AD8EE023-7F49-4DCB-BC35-40635A79F565}">
      <dsp:nvSpPr>
        <dsp:cNvPr id="0" name=""/>
        <dsp:cNvSpPr/>
      </dsp:nvSpPr>
      <dsp:spPr>
        <a:xfrm>
          <a:off x="4423536" y="2002768"/>
          <a:ext cx="1176837" cy="632708"/>
        </a:xfrm>
        <a:prstGeom prst="rect">
          <a:avLst/>
        </a:prstGeom>
        <a:noFill/>
        <a:ln>
          <a:noFill/>
        </a:ln>
        <a:effectLst/>
      </dsp:spPr>
      <dsp:style>
        <a:lnRef idx="0">
          <a:scrgbClr r="0" g="0" b="0"/>
        </a:lnRef>
        <a:fillRef idx="0">
          <a:scrgbClr r="0" g="0" b="0"/>
        </a:fillRef>
        <a:effectRef idx="0">
          <a:scrgbClr r="0" g="0" b="0"/>
        </a:effectRef>
        <a:fontRef idx="minor"/>
      </dsp:style>
    </dsp:sp>
    <dsp:sp modelId="{C88554CC-2967-48D8-8D8C-9FB666AFE9AA}">
      <dsp:nvSpPr>
        <dsp:cNvPr id="0" name=""/>
        <dsp:cNvSpPr/>
      </dsp:nvSpPr>
      <dsp:spPr>
        <a:xfrm rot="5400000">
          <a:off x="2418904" y="1860408"/>
          <a:ext cx="1054514" cy="917427"/>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hr-HR" sz="1300" b="1" kern="1200" dirty="0">
              <a:solidFill>
                <a:schemeClr val="tx1"/>
              </a:solidFill>
            </a:rPr>
            <a:t>OPATIJA</a:t>
          </a:r>
          <a:endParaRPr lang="en-US" sz="1300" b="1" kern="1200" dirty="0">
            <a:solidFill>
              <a:schemeClr val="tx1"/>
            </a:solidFill>
          </a:endParaRPr>
        </a:p>
      </dsp:txBody>
      <dsp:txXfrm rot="-5400000">
        <a:off x="2630413" y="1956193"/>
        <a:ext cx="631495" cy="725858"/>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5F146E0D-0967-C85D-A771-2C591ACE7A3F}"/>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C25EC3ED-A376-3C1E-992F-62CA8585C11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1494A8B3-5D83-2486-0F25-814AEC56292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5100436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8B8EE174-1561-81B4-D9A6-C5D87CA89041}"/>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495FA1AC-E398-E1C7-625D-B068C5F8B3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E76F84C4-617E-0029-EF25-0414D2F9A3D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2364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C24E8484-DB36-459D-7E42-5A37FC4454E8}"/>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5E39ED48-4911-83DF-4F7E-00F6E90573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B271BBDA-63A2-614D-47D2-CC445B471C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917658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25480E11-D36C-7AE1-E974-C86CAA7B00B7}"/>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AF7A4270-4C55-A013-F865-FC556546812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A71761D4-8967-5F58-CA85-A3619090179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22235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C8CAB79D-2F16-F784-3F39-FEF48112935D}"/>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CF4965B9-C072-DAA8-A454-A3DCF6B5CD2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0A065DAE-5D2E-1055-69DF-02B3049BAB3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02015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E5E95440-4D0E-CFC9-3740-5E1ACCB714C1}"/>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D2414CE5-AF5B-64BF-D09A-A21D86083D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221CF0EF-D08C-745E-D909-7BC17BF3210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230016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A48E9309-9CA6-2E26-F687-F448847D62FF}"/>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6B4572B8-121E-DD1B-6685-9F7EB44CB9B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6ED04805-CEAD-681B-9623-1C79BCA6FE7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78384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1F56458C-FE6F-4509-1315-13DC734A7B38}"/>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A593BE67-888A-4666-6ABC-F81E6193DF1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6FAE4D97-C491-EF49-273F-03A0D448B0E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924842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1A30AD44-1757-9262-4A18-91ACF2EC41C6}"/>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4417C4DF-8DBC-2114-633C-E9C40F1DBA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96B5E72B-84CF-920A-F1C6-80696F66C02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495338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081AFF0E-E3E3-4CD9-29E7-A8429607B61F}"/>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CFEC7085-734E-0F5F-2FE7-1EB056B461B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3AB69460-1183-E6DD-D171-0917A86071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262954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68E496F0-E760-F9EC-7135-F03F7499BDFA}"/>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FCE34EFA-2670-1BBF-FC5D-BA9C26DBAF6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FE31F6EF-67BF-7775-FC8E-FF74DE4332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2582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2D61CDBE-54D1-3272-C81C-9CD40A8C9A1C}"/>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31385311-87BB-7A12-8CF9-F3B392A512B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16BDE3A6-80F3-B7AC-F542-A1A607A59F6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374153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819CE185-E9D0-B770-10A7-61C9F0201A26}"/>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63931E36-8A5B-552A-BDC4-0B6F95D5718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D6D2ED92-0D87-A299-CD56-E75F00534CF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443635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CDBE7A42-A5CD-BDD6-FE71-F275F720DC97}"/>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3966E2A9-1020-BB44-B53D-C36BE4B44A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BA3F68BE-3C40-0C0F-2E19-15AE35998D7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7426710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a:extLst>
            <a:ext uri="{FF2B5EF4-FFF2-40B4-BE49-F238E27FC236}">
              <a16:creationId xmlns:a16="http://schemas.microsoft.com/office/drawing/2014/main" id="{5118F69F-E472-2C24-FBBF-20448B1F9F33}"/>
            </a:ext>
          </a:extLst>
        </p:cNvPr>
        <p:cNvGrpSpPr/>
        <p:nvPr/>
      </p:nvGrpSpPr>
      <p:grpSpPr>
        <a:xfrm>
          <a:off x="0" y="0"/>
          <a:ext cx="0" cy="0"/>
          <a:chOff x="0" y="0"/>
          <a:chExt cx="0" cy="0"/>
        </a:xfrm>
      </p:grpSpPr>
      <p:sp>
        <p:nvSpPr>
          <p:cNvPr id="54" name="Google Shape;54;g35f391192_00:notes">
            <a:extLst>
              <a:ext uri="{FF2B5EF4-FFF2-40B4-BE49-F238E27FC236}">
                <a16:creationId xmlns:a16="http://schemas.microsoft.com/office/drawing/2014/main" id="{E511CB02-E529-229C-9109-11F1AD704A2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35f391192_00:notes">
            <a:extLst>
              <a:ext uri="{FF2B5EF4-FFF2-40B4-BE49-F238E27FC236}">
                <a16:creationId xmlns:a16="http://schemas.microsoft.com/office/drawing/2014/main" id="{1DE058CB-C60C-3C35-C77D-EF8BF12978C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6756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57DB9511-D0DA-C8D4-A897-6544881F73A6}"/>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4C02ADE1-108B-E219-0C11-9345F9CA5E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44D76948-E93B-6A36-51B8-53092CD747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8056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F6A4ACA3-95C6-DB54-B7AE-17A63665B19C}"/>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A728C4E2-811B-3D5B-026B-2315428B86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A706D6BB-875A-D4B4-63A7-D1F755AEBC4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3845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91FDF9A0-6410-C0C2-FFE4-86B9E0C426FA}"/>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C869F1FE-4B79-5948-D552-CAEA6CCD483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2A722403-944C-62AC-BD62-8CF72DF3653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3194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3F1D39AD-7373-B653-7F8A-344BC9997848}"/>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B72B6C4F-B36C-EA2D-0D56-28BCF370D25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F4F146E4-9530-32B7-8B99-20388F39E2A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6778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A037DE33-4F8D-A5BD-3C3D-E7780A9B75DE}"/>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7CAE357D-554C-1D2E-50D0-C367BB447F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660C3A1B-C864-AB1C-01F5-CB273E0107B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8425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1C3E4BC7-B694-7727-310E-8E2A88474DC6}"/>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8107EC7A-EE7D-2AA4-ED47-57D3D659E6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7A3E3269-894F-E93E-9A20-DA36052C82B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6258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13446A97-79C2-82B2-3160-7EDC0753BDA4}"/>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7DDC06EE-2BEC-1E89-DC0E-CF15CBD4E71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C016CDC0-AFC1-842F-CD01-6E52D0200A2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45974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C70B19CB-8EC4-E5D1-E468-BD8681766442}"/>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D689A388-877B-BCA0-B282-E4193427AFA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A98DBF0E-32F0-F310-B755-B6FD506A010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9996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138A454C-23AB-FF02-FDCE-5860361B5581}"/>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366F66AE-E190-606B-E8B3-C6902C76F54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299E2C33-1B6D-527A-C2B9-45405FA00D8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2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3A685914-A2D4-FA4D-1CB5-9E9C6A917AD0}"/>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D22DB037-9637-11B3-81AD-E8EDF15875F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5AE217D4-F794-372E-A5C0-344D9A53667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4431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4B3AAE4D-DFD4-6C0F-7C3E-F4BD63CD16CC}"/>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9944C0BF-500A-AC33-B912-F8F81FD9CA6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7D12C918-68FD-CFEE-DC5B-7B521588774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2176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80B3CB3A-1C75-ECFD-51DA-ACE6EF4FFF37}"/>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F898144E-21CC-95D5-F517-C369CBCA0B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FCAC2EEB-6143-C048-FFCF-FE9F235FBF8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007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DEB414E1-387E-4C23-4CCF-CC60AB3A1887}"/>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613F7AC8-66C9-3F59-A64D-634289B47E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53E95943-5636-D1DE-D3DF-950FCE497A6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8958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F4911E87-D8CB-753C-47EC-6206FAD31734}"/>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249DC8EF-1878-A608-9C8E-0CD40731F3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04FE2EC8-1567-EE12-129A-143F4F1835B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9370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8F4473FB-36E1-870E-F91F-68A3832DB600}"/>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A9E76D11-50CC-B140-1814-0ED5A3252F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B5822493-7FEB-A664-8E0E-A3A3305B21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2625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AFFBD73A-9E6C-B939-DC07-7DAECD7AC5A4}"/>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F85E4ECB-2DB0-3D40-7384-AF5BC814EA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7F64FDAD-0EAA-32EA-73AA-5EC9AFF6E07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952066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00DC652F-DE6C-2989-A060-8895A8FB3C8E}"/>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49BC1AA7-6422-0F7D-83D8-9CD3F84F2EF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6A9855ED-DCFF-38AE-83AD-772D231E825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6233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24E7E965-2763-9A58-065E-64F241765AF3}"/>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4CB8AA4F-DC19-1649-7246-0CEC0B86B9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DF25A784-1358-39F2-109A-E503DDDB3C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5120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24AFB494-70BF-5752-3F09-AB77286A59D7}"/>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804773F1-F2FA-9600-4787-12E945B855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FBBA9CF7-985C-5E58-2257-608C798055D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50154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5AC00DD4-0F92-BD5B-A518-84FC3382CF7A}"/>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2750E0E9-26FA-8242-BA1C-0F38CFA9E26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42E04EFB-1E7E-9B99-6606-7AFD8901FDE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4063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FB63A583-F0E7-D43A-2B04-7789EC28CEC4}"/>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84042220-07B7-7496-E080-6A133AC4FA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EEFCE917-42A8-0F0B-F808-564B1C593C6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05941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74CA46A6-24C0-5261-8EEB-FFD28AF2A300}"/>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B1719871-666B-D466-FC0A-BDEB7A6132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B6880659-B12E-72B2-BE2E-AFABFBF0CF4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76816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A6E63645-3EAF-0460-1C08-BEAD9CF16D15}"/>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FA400150-EEB4-D0AF-C69D-C7159ED4690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6DA6A665-B0A3-5BA3-1EA7-56247398468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51958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E46298B0-B02B-0DD7-543A-AEEE852F1212}"/>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8587EDBB-5936-C92F-3EF4-2DBDC643776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94826D0C-B1D8-3329-C8DE-7164F4CE4F5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14134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9B18828E-8CD7-23CF-42F9-E8E2B9141320}"/>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A9F476A7-F806-9DEE-DA5A-5C66AA0F97E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CFF1E394-B521-AE93-1E2D-D265A12955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86294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A2410E85-4257-415C-732B-F9B56B39F3E5}"/>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A718FB36-64F8-7DED-C14C-4FC83ECD763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A1D9B1AA-FAB1-D8F2-ABAE-12580CB4606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2324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0B15079F-F1BA-5DA2-9603-1F4EBF8EE3F2}"/>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296A5A79-3089-5F53-F05C-97E726C23E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A955EEA7-1D04-2B25-DF50-AD43C0C12D8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16372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C265B494-C045-59F0-DFB2-309DEA2E1A07}"/>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301E2158-79A9-3EFC-3764-F2A021FCBC2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EED47EA7-A680-B523-4DDE-DEE80273269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86998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DA0364B1-36D8-3911-9BAF-33A97545C903}"/>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D17EF3E7-7BE5-3660-1EEB-EDB0DA17827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DC22A4D1-AB6E-9EC3-ACB0-B8214D821D4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42777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32DFC2E7-0E9D-2CF1-A55F-E73123E862D5}"/>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136AECC5-D8B6-0A30-7ECE-C18BC43204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314BFC38-331D-FCBC-8C59-4262F38AF0C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148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657DD2E7-4331-6529-A274-1896AD3D4095}"/>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6C4A3D62-9F68-A749-3A99-2856541275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378DE79F-9138-8546-30F3-2ECA9F433D9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23130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0B3702F8-4939-A075-4E75-FBE0CE692660}"/>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9C768403-E119-AA3C-7DFF-257A778EC76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DF6F7626-D58F-3583-12C9-A2B13413802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884895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07C9670A-E629-658C-EA8A-A361E8542049}"/>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F0A5FF46-6260-23D9-4EFA-FE930351C1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5E131C14-71AD-0BA8-6995-5F1ED50439C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97866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7E202D23-A761-418F-219C-A17E0F7DB07E}"/>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A575BE55-9E78-6059-BD66-422C19A514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53AD3298-297E-8E27-C2DA-37D7E99E388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66694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F5AC9C93-4B3D-7CCB-B18C-453D7B544EA8}"/>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5997094B-F86E-5118-BE09-D1D6C6FE9B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258E9136-9E73-E4BB-3CCC-65E5D2ED5AF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90459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28153275-6DC5-86A7-336D-385F04FAF830}"/>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443EA9D8-9EA2-D974-86EA-F69509D9924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5791F5FB-A0E3-DD32-B7DA-80F6BE687F9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01102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96A0A253-17B1-0A8B-D22B-872511B8DA64}"/>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F988F938-7491-BF4F-7F1A-EBD0650B0F7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D6DFBFDB-E10F-4F28-AEAF-1CC5FD4E6C0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35446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D97F4EC0-1B01-309F-54DA-6B1870BF9754}"/>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5F181D98-00E7-FB39-C8BF-8B80DE720B9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2148C6BA-F2AE-358B-E8EB-0663331F997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976961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90669BA3-B2F7-55AA-0AB9-7B94BB7853D2}"/>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AAE68E5C-C495-CA61-B4EE-7C171070CF7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53C8B269-A60F-6B78-83AD-C8C821D21EB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3080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F40731BA-761A-DDFE-02DD-06A1EBAAA18C}"/>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85C5B912-C9EB-7F26-E8A7-87CF635180A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EDA839A2-718A-5CC4-8E6C-660510E85CF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74894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44419D3B-9733-A39D-403D-465272204A4C}"/>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FD164EED-E096-44DE-72FB-2D5AD9CB69E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5F3021D4-451C-5B46-26A9-F76368D39BB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9321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0E8C153A-A8DE-A15A-1963-A2F438F44D22}"/>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C0A61E50-41D1-8F03-5561-284A25332F3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FC107919-A53C-5F81-40A1-058C02D945E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74439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924DC859-1DF6-4228-A64C-479492B0AF2C}"/>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889EA400-12AB-FE05-A637-2EA7844E65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23FE99F7-91FB-5C13-A08C-90EDCDF8C2E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21225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F7733728-AE6E-FA67-9454-543A19F8225F}"/>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79B6E092-2287-5E11-A737-D1AC15C4C04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A59731C0-03BE-BE04-6CC4-499BC566153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18529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91E270BC-F817-97A7-75C6-BFB3D552D9FB}"/>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69660D6D-3FC4-8696-29B5-4C498755253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4D1F3921-3B6D-3CB3-0838-C4439454F95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97973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31C4789D-5F98-FD42-5FA2-3D31DC1A4986}"/>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99E70D4C-F06D-68D7-0D0A-CD09AF5FB9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DC457A5C-FE60-5439-EB0A-8BE03A8DADE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24920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7F85678D-4478-14BD-EE1A-9D67E726E8C1}"/>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19A3DD4A-882B-B32A-F337-3A0DC8412D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58262F49-1DC2-85F0-AA9F-B8D6037CF69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550048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DBD7ED2B-2737-3A6C-2434-0E6C17EA1767}"/>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2ABCB803-9768-6EC9-1516-0CA405B10E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5BB482A3-E3F9-FE25-BC96-1518C3E23F0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24627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28F1D0FE-3942-2AD3-BD49-456A8AAF6924}"/>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BCECDEC9-2866-BE59-0006-CBC058A1C78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F0F48927-DB2D-BB74-79C2-53A908EEA5B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75891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100FCE4D-902E-4CAB-CE15-74238492ECA6}"/>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3E883DD8-F50E-7E44-DF65-2D99717B49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20AA503D-DC1A-F77B-B92B-BF9AB76AD1A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28453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527E1E55-CEB8-631B-A277-630AAC946867}"/>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C9C771BD-5D2D-D405-661C-5718145D8FE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2B4D21CE-F9B9-327A-90AD-7B2CB691365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13406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B5C3FDB8-F9AB-8AD0-EAD6-82A867469B80}"/>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616ED384-DDC5-4C25-4256-B4CBCD44E1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86DB2091-1598-C17F-A92E-9A73FA30432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697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7743D8BF-97BF-8DD7-6976-707345686343}"/>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AC525E59-8D88-F8FF-782A-83818C900E0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1F08AEAA-8AE6-8594-5E70-D0E295DD82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94942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92C71CC0-437F-0D2E-5A85-A9EA4D583747}"/>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8731F4BD-26AE-DBBC-C171-43E61B1C35D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5D2D05E9-1E10-14FE-0D50-24DD09783AA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03255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A39F7EC1-F72B-CE46-1BA5-708A93F68E7D}"/>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4483AF54-3801-082D-1793-FEEC41DDAA9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2E6C103F-523A-A052-C0A8-11C402A7BA9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10061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D5E75C36-43B3-02D8-2DA3-B62B18660B25}"/>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34C8FB2C-2F24-B38A-97B1-EDD3B33CDD5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86E9BE3D-23A0-D876-979E-9CC2A6F49AA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88097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A18A0AA4-034F-547F-2E7F-A87426DCDC09}"/>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1CDD9D9B-C2E8-D8AB-1679-B95E369981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9AFD5BB9-3582-4849-0A2B-84C961F3D1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3183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7CABBFB9-9CD9-8FAC-F223-56A2413C6154}"/>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B0682590-7E35-8CD9-021E-6381AFBBC6B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E7D91AFC-DE31-B4F6-A3C6-5E4631D2E34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59518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98E80390-6D33-6DF6-4045-9852CE900C71}"/>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F67A399F-A46B-35BF-71B8-30B224D5A3F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8B19E932-5683-5132-A359-C6BD606553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44132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4C32D06B-D59A-9FB5-F72D-242B22554828}"/>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272F826B-D859-21DC-E007-02ECAA24AD7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D99C5DFE-8247-D2EA-0D8A-3C2F95C3F71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5984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97BE2F71-E56C-CED5-529D-6DB6D0B651AB}"/>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EC567511-0167-0D29-D45B-4EFDA74B530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72ECFE44-1D11-46C3-EEEE-2E18E2D77CA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1050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5ECDBE5F-5505-8C8E-01B8-6F1EE3E0DD26}"/>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D210B4D3-2A5C-0A95-ED7B-7439D783792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4BD02AEC-7282-D648-F726-AEBA6643E80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58835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23A76507-53FB-316F-FD2A-ECEFE87C3382}"/>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CD386836-FC11-E653-FD19-C7C4B9FB97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C3154509-26FA-C51C-C0C5-92A71F9386F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4971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7C27CBF9-0558-146E-3703-EE12AE749DEC}"/>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7E2D44A3-B97C-1442-5B33-4F13156315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98C26FB0-FBA1-7937-6EDF-3BEBF4332D9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63918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2AD6116B-B67A-E51D-1DDB-06E56A7C32AB}"/>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CA1C2BA4-0490-B660-E61F-4C5917137E3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4696EA59-9E63-FAB3-511F-1F263D0AF6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896681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FB03B7DE-4C4E-E7FD-9C59-2185E36425B7}"/>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F44BBED7-B2DD-9CAA-DEE7-248CFF7C27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D3C07B81-4E9B-69D6-84F9-27E1FA4CDE0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2238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E373A1CE-8B40-0F9C-F0B5-ED39987669AF}"/>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F8EF9CFC-1792-2CC2-8EC0-5DDD259EA36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F20D0D89-33BC-3888-42C1-18F7D98C11D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81193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AAD9F092-DFFF-89B3-E2C1-06B3F9972DF1}"/>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6FB640FB-7682-6484-65BA-4BA84AB9AF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02F33DBF-DAB9-1304-4D53-9AF970A9C1B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48358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653E623E-A323-9892-DE6E-B8CC0CC0044F}"/>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6EEBEA24-47C4-74E0-7661-6616D16AB86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67BC0841-891A-87BC-E2C9-9BCCB93A56B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9887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B78B33E6-0483-C858-F5EA-9C3397087873}"/>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F7670096-28BB-C4B0-1F0F-159B183512F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CEAE3821-EBE7-57C3-CD0F-BA8CF64890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6097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F65F76DA-3ADC-5A51-6F42-9CB2E2A7C582}"/>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D8CE6868-5699-AF71-3ED6-07864F270D2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79550507-B772-78F3-4B94-23018C3C54B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33706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A8A3EAD5-638B-2675-5DCF-6B1E6425AB98}"/>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151B1CE1-3C6B-0B19-CC2E-8BCFBA64D8D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FEC49A36-762E-6F1B-8016-805289F8361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97426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C1A61CE2-6DC4-0977-7B58-0F48298B95B4}"/>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2261DABB-6F88-F72C-6B8E-31EE69C5D8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EB6AB215-37F4-5107-47BE-A10DAC64747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80750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70A1749F-6129-A222-5983-55DA7AAB5953}"/>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3A604A26-4EAC-635B-1A61-26952E6ECA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7119CA0B-27FA-6A34-F8B0-9D0CFD29AE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0967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36744AD6-E78F-1715-EBA8-C360BB3DA98F}"/>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CE523894-A328-BAB5-8CB8-20849DC3E2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329DF588-D26A-F1F2-3A8F-AC1EE769D5C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52981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F96BA319-5572-0B36-C10E-4BFFFED86DE3}"/>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8F58F40A-9032-B754-75AB-DF187A0521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DF1A5FD1-882A-79B7-E101-1FAEA8EBFF0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62388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90094F9B-3ED2-3BB5-B6E1-5AA7E9C00133}"/>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D3A95CFA-FEF8-C55A-9C3A-534E24A4012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CA5AF775-E370-2ADC-792B-2EABE1DA5F6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46318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236ED8F5-4270-3B01-E837-4FFC038CADFA}"/>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E6A10331-C2C7-E906-9FB6-1593570F94B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C1E2DD10-E1F4-210A-C19C-859A828C47E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29747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A7E1A9F7-90F9-BBFF-2299-693C99BB761D}"/>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CF35E816-19E6-B8E8-1C6C-4ED76F0317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BF7839B3-A3F4-B331-1753-F4232B13939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67865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7528A444-C847-BD60-7345-A4BBE4EB330D}"/>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8F17BB4C-B752-BDC6-8F80-4EAAD574D8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20C1E4AC-CE39-427C-AE88-75D594467E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80347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537C9CB8-909E-C287-3639-583DFA6A6C8A}"/>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98ED2410-09CF-6A3F-4E66-B367775C28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052A7512-0DF0-E53D-90BB-9C44BF7D9B2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38701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66E31AB8-6CFA-D1B4-C713-81D7B76D8717}"/>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8131124C-82A0-7EA3-64D1-2F3A7589F9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ED0DED11-895C-A2B8-DD9F-C5197FA0A12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98149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2CE37405-0570-0173-8793-C230A2EBAE2F}"/>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A67497C5-219B-A952-40D9-C0D0F04FC36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0291F417-486A-F70E-9CA9-058B33EF11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9173973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8C4A88B1-07E1-4F2F-BA82-1DAF770F15D0}"/>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A7DDE4D1-FC83-6A50-54B2-D9691642E2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AF2AED7F-0F7D-ABB8-9145-DA57F7240E3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532871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CFD17685-8A79-98A4-8837-7F50E6774AEE}"/>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5616503A-2659-E04C-CBFB-8F0AE696A0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804C7D78-8387-FBDB-858B-02803E4AFC3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4370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2F5847F6-CC97-8929-14B2-FA0EBC0E3C0A}"/>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7089455F-045E-28A9-B798-0308108BF8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942F2431-8B8F-A20E-C461-B1160B211F0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234353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5CB9E592-911A-64A9-99E3-CDE5970EE5F8}"/>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F3A07644-7FAB-6709-89D7-E8023DA0EC1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2C9E059B-A6B6-28C4-319D-606189AC20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205126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6551D48B-27D7-2F8D-0504-C91D024D0AA4}"/>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A1837E97-B3EE-A424-9161-326EC9FE92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523D0737-8EF5-709D-049E-AA432CE7628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307277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3FD15D73-3984-A4BF-F1B7-180EC53DD2A4}"/>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57E68AE4-453B-D624-4665-7CB29A4BE5F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16212935-68C1-066E-2B44-1A086EFF321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911530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CF6CCA3C-9BAD-4513-162D-F48189160179}"/>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0F508D6E-E21E-93B4-E96F-9A7B0847D5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D4EEA9D2-5D1A-BBFE-C031-C333F0667D1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817244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D38E4297-065F-C950-BACF-2F92FB43FF67}"/>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B9F719D2-BC33-0144-E01A-1C10C72B8C2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1AC03EE2-56BF-35BB-C0E2-D0EF4611570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77003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53658FD8-AEF0-B837-5651-C8CA0ABB3AEB}"/>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E9610CE8-1D10-19ED-9E8F-91230E1AF4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F7029835-22A2-F1A6-4780-F9D2B5E36FE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37892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09BB9C78-B4BB-528A-9BF6-096B6727FCBF}"/>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07993392-D94A-6D84-0F50-09BFB142B2E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9A179A0C-B7CF-7D2D-B717-2FD0B7EF59B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943999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9F680408-E652-E84A-3A60-6A9656594A41}"/>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71633AD3-3EB1-A3AE-8541-82771DD79C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51E35A2B-7FE2-75B1-64A9-2810580DBFA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736683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73CEA59D-008D-629B-C017-7035AB305659}"/>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8418B61E-D774-6557-BADA-F69C3C4711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37921777-37C1-D164-8565-0F036B4B928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72668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1568FFF4-B1C7-308E-A4D2-D994AD7AC307}"/>
            </a:ext>
          </a:extLst>
        </p:cNvPr>
        <p:cNvGrpSpPr/>
        <p:nvPr/>
      </p:nvGrpSpPr>
      <p:grpSpPr>
        <a:xfrm>
          <a:off x="0" y="0"/>
          <a:ext cx="0" cy="0"/>
          <a:chOff x="0" y="0"/>
          <a:chExt cx="0" cy="0"/>
        </a:xfrm>
      </p:grpSpPr>
      <p:sp>
        <p:nvSpPr>
          <p:cNvPr id="88" name="Google Shape;88;p:notes">
            <a:extLst>
              <a:ext uri="{FF2B5EF4-FFF2-40B4-BE49-F238E27FC236}">
                <a16:creationId xmlns:a16="http://schemas.microsoft.com/office/drawing/2014/main" id="{ED24C1BD-E158-A853-1358-5B93724E31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a:extLst>
              <a:ext uri="{FF2B5EF4-FFF2-40B4-BE49-F238E27FC236}">
                <a16:creationId xmlns:a16="http://schemas.microsoft.com/office/drawing/2014/main" id="{82ADF42E-987E-F7EA-84C9-E3B91C517A2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8916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7" name="Rectangle 6"/>
          <p:cNvSpPr>
            <a:spLocks noChangeAspect="1"/>
          </p:cNvSpPr>
          <p:nvPr/>
        </p:nvSpPr>
        <p:spPr>
          <a:xfrm>
            <a:off x="173355" y="182881"/>
            <a:ext cx="8793480" cy="478345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661782"/>
            <a:ext cx="7475220" cy="2194560"/>
          </a:xfrm>
        </p:spPr>
        <p:txBody>
          <a:bodyPr anchor="b">
            <a:normAutofit/>
          </a:bodyPr>
          <a:lstStyle>
            <a:lvl1pPr algn="ctr">
              <a:lnSpc>
                <a:spcPct val="85000"/>
              </a:lnSpc>
              <a:defRPr sz="5400" b="1" cap="all" baseline="0">
                <a:solidFill>
                  <a:schemeClr val="tx1"/>
                </a:solidFill>
              </a:defRPr>
            </a:lvl1pPr>
          </a:lstStyle>
          <a:p>
            <a:r>
              <a:rPr lang="hr-HR"/>
              <a:t>Kliknite da biste uredili stil naslova matrice</a:t>
            </a:r>
            <a:endParaRPr lang="en-US" dirty="0"/>
          </a:p>
        </p:txBody>
      </p:sp>
      <p:sp>
        <p:nvSpPr>
          <p:cNvPr id="3" name="Subtitle 2"/>
          <p:cNvSpPr>
            <a:spLocks noGrp="1"/>
          </p:cNvSpPr>
          <p:nvPr>
            <p:ph type="subTitle" idx="1"/>
          </p:nvPr>
        </p:nvSpPr>
        <p:spPr>
          <a:xfrm>
            <a:off x="1282148" y="2902226"/>
            <a:ext cx="6575895" cy="1041124"/>
          </a:xfrm>
        </p:spPr>
        <p:txBody>
          <a:bodyPr>
            <a:normAutofit/>
          </a:bodyPr>
          <a:lstStyle>
            <a:lvl1pPr marL="0" indent="0" algn="ctr">
              <a:buNone/>
              <a:defRPr sz="1650">
                <a:solidFill>
                  <a:schemeClr val="tx1"/>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hr-HR"/>
              <a:t>Kliknite da biste uredili stil podnaslova matrice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4AAD347D-5ACD-4C99-B74B-A9C85AD731AF}" type="datetimeFigureOut">
              <a:rPr lang="en-US" smtClean="0"/>
              <a:t>4/27/2026</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pPr marL="0" lvl="0" indent="0" algn="r" rtl="0">
              <a:spcBef>
                <a:spcPts val="0"/>
              </a:spcBef>
              <a:spcAft>
                <a:spcPts val="0"/>
              </a:spcAft>
              <a:buNone/>
            </a:pPr>
            <a:fld id="{00000000-1234-1234-1234-123412341234}" type="slidenum">
              <a:rPr lang="en" smtClean="0"/>
              <a:t>‹#›</a:t>
            </a:fld>
            <a:endParaRPr lang="en"/>
          </a:p>
        </p:txBody>
      </p:sp>
      <p:cxnSp>
        <p:nvCxnSpPr>
          <p:cNvPr id="8" name="Straight Connector 7"/>
          <p:cNvCxnSpPr/>
          <p:nvPr/>
        </p:nvCxnSpPr>
        <p:spPr>
          <a:xfrm>
            <a:off x="1483995" y="2800350"/>
            <a:ext cx="61722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74243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Vertical Text Placeholder 2"/>
          <p:cNvSpPr>
            <a:spLocks noGrp="1"/>
          </p:cNvSpPr>
          <p:nvPr>
            <p:ph type="body" orient="vert" idx="1"/>
          </p:nvPr>
        </p:nvSpPr>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4/27/2026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6103987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71500"/>
            <a:ext cx="1743075" cy="4057650"/>
          </a:xfrm>
        </p:spPr>
        <p:txBody>
          <a:bodyPr vert="eaVert"/>
          <a:lstStyle/>
          <a:p>
            <a:r>
              <a:rPr lang="hr-HR"/>
              <a:t>Kliknite da biste uredili stil naslova matrice</a:t>
            </a:r>
            <a:endParaRPr lang="en-US" dirty="0"/>
          </a:p>
        </p:txBody>
      </p:sp>
      <p:sp>
        <p:nvSpPr>
          <p:cNvPr id="3" name="Vertical Text Placeholder 2"/>
          <p:cNvSpPr>
            <a:spLocks noGrp="1"/>
          </p:cNvSpPr>
          <p:nvPr>
            <p:ph type="body" orient="vert" idx="1"/>
          </p:nvPr>
        </p:nvSpPr>
        <p:spPr>
          <a:xfrm>
            <a:off x="857250" y="571500"/>
            <a:ext cx="5572125" cy="4057650"/>
          </a:xfrm>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4/27/2026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2196862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1" name="Google Shape;11;p2"/>
          <p:cNvSpPr txBox="1">
            <a:spLocks noGrp="1"/>
          </p:cNvSpPr>
          <p:nvPr>
            <p:ph type="ctrTitle"/>
          </p:nvPr>
        </p:nvSpPr>
        <p:spPr>
          <a:xfrm>
            <a:off x="1037875" y="1662450"/>
            <a:ext cx="7068300" cy="1818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6800"/>
              <a:buNone/>
              <a:defRPr sz="6800">
                <a:solidFill>
                  <a:schemeClr val="lt1"/>
                </a:solidFill>
              </a:defRPr>
            </a:lvl1pPr>
            <a:lvl2pPr lvl="1" rtl="0">
              <a:lnSpc>
                <a:spcPct val="100000"/>
              </a:lnSpc>
              <a:spcBef>
                <a:spcPts val="0"/>
              </a:spcBef>
              <a:spcAft>
                <a:spcPts val="0"/>
              </a:spcAft>
              <a:buClr>
                <a:schemeClr val="lt1"/>
              </a:buClr>
              <a:buSzPts val="6800"/>
              <a:buNone/>
              <a:defRPr sz="6800">
                <a:solidFill>
                  <a:schemeClr val="lt1"/>
                </a:solidFill>
              </a:defRPr>
            </a:lvl2pPr>
            <a:lvl3pPr lvl="2" rtl="0">
              <a:lnSpc>
                <a:spcPct val="100000"/>
              </a:lnSpc>
              <a:spcBef>
                <a:spcPts val="0"/>
              </a:spcBef>
              <a:spcAft>
                <a:spcPts val="0"/>
              </a:spcAft>
              <a:buClr>
                <a:schemeClr val="lt1"/>
              </a:buClr>
              <a:buSzPts val="6800"/>
              <a:buNone/>
              <a:defRPr sz="6800">
                <a:solidFill>
                  <a:schemeClr val="lt1"/>
                </a:solidFill>
              </a:defRPr>
            </a:lvl3pPr>
            <a:lvl4pPr lvl="3" rtl="0">
              <a:lnSpc>
                <a:spcPct val="100000"/>
              </a:lnSpc>
              <a:spcBef>
                <a:spcPts val="0"/>
              </a:spcBef>
              <a:spcAft>
                <a:spcPts val="0"/>
              </a:spcAft>
              <a:buClr>
                <a:schemeClr val="lt1"/>
              </a:buClr>
              <a:buSzPts val="6800"/>
              <a:buNone/>
              <a:defRPr sz="6800">
                <a:solidFill>
                  <a:schemeClr val="lt1"/>
                </a:solidFill>
              </a:defRPr>
            </a:lvl4pPr>
            <a:lvl5pPr lvl="4" rtl="0">
              <a:lnSpc>
                <a:spcPct val="100000"/>
              </a:lnSpc>
              <a:spcBef>
                <a:spcPts val="0"/>
              </a:spcBef>
              <a:spcAft>
                <a:spcPts val="0"/>
              </a:spcAft>
              <a:buClr>
                <a:schemeClr val="lt1"/>
              </a:buClr>
              <a:buSzPts val="6800"/>
              <a:buNone/>
              <a:defRPr sz="6800">
                <a:solidFill>
                  <a:schemeClr val="lt1"/>
                </a:solidFill>
              </a:defRPr>
            </a:lvl5pPr>
            <a:lvl6pPr lvl="5" rtl="0">
              <a:lnSpc>
                <a:spcPct val="100000"/>
              </a:lnSpc>
              <a:spcBef>
                <a:spcPts val="0"/>
              </a:spcBef>
              <a:spcAft>
                <a:spcPts val="0"/>
              </a:spcAft>
              <a:buClr>
                <a:schemeClr val="lt1"/>
              </a:buClr>
              <a:buSzPts val="6800"/>
              <a:buNone/>
              <a:defRPr sz="6800">
                <a:solidFill>
                  <a:schemeClr val="lt1"/>
                </a:solidFill>
              </a:defRPr>
            </a:lvl6pPr>
            <a:lvl7pPr lvl="6" rtl="0">
              <a:lnSpc>
                <a:spcPct val="100000"/>
              </a:lnSpc>
              <a:spcBef>
                <a:spcPts val="0"/>
              </a:spcBef>
              <a:spcAft>
                <a:spcPts val="0"/>
              </a:spcAft>
              <a:buClr>
                <a:schemeClr val="lt1"/>
              </a:buClr>
              <a:buSzPts val="6800"/>
              <a:buNone/>
              <a:defRPr sz="6800">
                <a:solidFill>
                  <a:schemeClr val="lt1"/>
                </a:solidFill>
              </a:defRPr>
            </a:lvl7pPr>
            <a:lvl8pPr lvl="7" rtl="0">
              <a:lnSpc>
                <a:spcPct val="100000"/>
              </a:lnSpc>
              <a:spcBef>
                <a:spcPts val="0"/>
              </a:spcBef>
              <a:spcAft>
                <a:spcPts val="0"/>
              </a:spcAft>
              <a:buClr>
                <a:schemeClr val="lt1"/>
              </a:buClr>
              <a:buSzPts val="6800"/>
              <a:buNone/>
              <a:defRPr sz="6800">
                <a:solidFill>
                  <a:schemeClr val="lt1"/>
                </a:solidFill>
              </a:defRPr>
            </a:lvl8pPr>
            <a:lvl9pPr lvl="8" rtl="0">
              <a:lnSpc>
                <a:spcPct val="100000"/>
              </a:lnSpc>
              <a:spcBef>
                <a:spcPts val="0"/>
              </a:spcBef>
              <a:spcAft>
                <a:spcPts val="0"/>
              </a:spcAft>
              <a:buClr>
                <a:schemeClr val="lt1"/>
              </a:buClr>
              <a:buSzPts val="6800"/>
              <a:buNone/>
              <a:defRPr sz="6800">
                <a:solidFill>
                  <a:schemeClr val="lt1"/>
                </a:solidFill>
              </a:defRPr>
            </a:lvl9pPr>
          </a:lstStyle>
          <a:p>
            <a:endParaRPr/>
          </a:p>
        </p:txBody>
      </p:sp>
    </p:spTree>
    <p:extLst>
      <p:ext uri="{BB962C8B-B14F-4D97-AF65-F5344CB8AC3E}">
        <p14:creationId xmlns:p14="http://schemas.microsoft.com/office/powerpoint/2010/main" val="456482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3" name="Google Shape;23;p5"/>
          <p:cNvSpPr txBox="1">
            <a:spLocks noGrp="1"/>
          </p:cNvSpPr>
          <p:nvPr>
            <p:ph type="title"/>
          </p:nvPr>
        </p:nvSpPr>
        <p:spPr>
          <a:xfrm>
            <a:off x="1037875" y="836000"/>
            <a:ext cx="70683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4" name="Google Shape;24;p5"/>
          <p:cNvSpPr txBox="1">
            <a:spLocks noGrp="1"/>
          </p:cNvSpPr>
          <p:nvPr>
            <p:ph type="body" idx="1"/>
          </p:nvPr>
        </p:nvSpPr>
        <p:spPr>
          <a:xfrm>
            <a:off x="1037875" y="1353948"/>
            <a:ext cx="7068300" cy="3033900"/>
          </a:xfrm>
          <a:prstGeom prst="rect">
            <a:avLst/>
          </a:prstGeom>
        </p:spPr>
        <p:txBody>
          <a:bodyPr spcFirstLastPara="1" wrap="square" lIns="0" tIns="0" rIns="0" bIns="0" anchor="t" anchorCtr="0">
            <a:noAutofit/>
          </a:bodyPr>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25" name="Google Shape;25;p5"/>
          <p:cNvSpPr txBox="1">
            <a:spLocks noGrp="1"/>
          </p:cNvSpPr>
          <p:nvPr>
            <p:ph type="sldNum" idx="12"/>
          </p:nvPr>
        </p:nvSpPr>
        <p:spPr>
          <a:xfrm>
            <a:off x="8328184" y="45974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55979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Content Placeholder 2"/>
          <p:cNvSpPr>
            <a:spLocks noGrp="1"/>
          </p:cNvSpPr>
          <p:nvPr>
            <p:ph idx="1"/>
          </p:nvPr>
        </p:nvSpPr>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4/27/2026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5433031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Title 1"/>
          <p:cNvSpPr>
            <a:spLocks noGrp="1"/>
          </p:cNvSpPr>
          <p:nvPr>
            <p:ph type="title"/>
          </p:nvPr>
        </p:nvSpPr>
        <p:spPr>
          <a:xfrm>
            <a:off x="829818" y="880181"/>
            <a:ext cx="7475220" cy="2194560"/>
          </a:xfrm>
        </p:spPr>
        <p:txBody>
          <a:bodyPr anchor="b">
            <a:noAutofit/>
          </a:bodyPr>
          <a:lstStyle>
            <a:lvl1pPr algn="ctr">
              <a:lnSpc>
                <a:spcPct val="85000"/>
              </a:lnSpc>
              <a:defRPr sz="5400" b="0" cap="all" baseline="0"/>
            </a:lvl1pPr>
          </a:lstStyle>
          <a:p>
            <a:r>
              <a:rPr lang="hr-HR"/>
              <a:t>Kliknite da biste uredili stil naslova matrice</a:t>
            </a:r>
            <a:endParaRPr lang="en-US" dirty="0"/>
          </a:p>
        </p:txBody>
      </p:sp>
      <p:sp>
        <p:nvSpPr>
          <p:cNvPr id="3" name="Text Placeholder 2"/>
          <p:cNvSpPr>
            <a:spLocks noGrp="1"/>
          </p:cNvSpPr>
          <p:nvPr>
            <p:ph type="body" idx="1"/>
          </p:nvPr>
        </p:nvSpPr>
        <p:spPr>
          <a:xfrm>
            <a:off x="1282446" y="3115890"/>
            <a:ext cx="6576822" cy="1022855"/>
          </a:xfrm>
        </p:spPr>
        <p:txBody>
          <a:bodyPr anchor="t">
            <a:normAutofit/>
          </a:bodyPr>
          <a:lstStyle>
            <a:lvl1pPr marL="0" indent="0" algn="ctr">
              <a:buNone/>
              <a:defRPr sz="16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hr-HR"/>
              <a:t>Kliknite da biste uredili matrice</a:t>
            </a:r>
          </a:p>
        </p:txBody>
      </p:sp>
      <p:sp>
        <p:nvSpPr>
          <p:cNvPr id="4" name="Date Placeholder 3"/>
          <p:cNvSpPr>
            <a:spLocks noGrp="1"/>
          </p:cNvSpPr>
          <p:nvPr>
            <p:ph type="dt" sz="half" idx="10"/>
          </p:nvPr>
        </p:nvSpPr>
        <p:spPr/>
        <p:txBody>
          <a:bodyPr/>
          <a:lstStyle/>
          <a:p>
            <a:fld id="{9796027F-7875-4030-9381-8BD8C4F21935}" type="datetimeFigureOut">
              <a:rPr lang="en-US" smtClean="0"/>
              <a:t>4/27/2026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7" name="Straight Connector 6"/>
          <p:cNvCxnSpPr/>
          <p:nvPr/>
        </p:nvCxnSpPr>
        <p:spPr>
          <a:xfrm>
            <a:off x="1485900" y="3015306"/>
            <a:ext cx="61722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29549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r-HR"/>
              <a:t>Kliknite da biste uredili stil naslova matrice</a:t>
            </a:r>
            <a:endParaRPr lang="en-US" dirty="0"/>
          </a:p>
        </p:txBody>
      </p:sp>
      <p:sp>
        <p:nvSpPr>
          <p:cNvPr id="3" name="Content Placeholder 2"/>
          <p:cNvSpPr>
            <a:spLocks noGrp="1"/>
          </p:cNvSpPr>
          <p:nvPr>
            <p:ph sz="half" idx="1"/>
          </p:nvPr>
        </p:nvSpPr>
        <p:spPr>
          <a:xfrm>
            <a:off x="857250" y="1543049"/>
            <a:ext cx="3566160" cy="301752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Content Placeholder 3"/>
          <p:cNvSpPr>
            <a:spLocks noGrp="1"/>
          </p:cNvSpPr>
          <p:nvPr>
            <p:ph sz="half" idx="2"/>
          </p:nvPr>
        </p:nvSpPr>
        <p:spPr>
          <a:xfrm>
            <a:off x="4700709" y="1543050"/>
            <a:ext cx="3566160" cy="301752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5" name="Date Placeholder 4"/>
          <p:cNvSpPr>
            <a:spLocks noGrp="1"/>
          </p:cNvSpPr>
          <p:nvPr>
            <p:ph type="dt" sz="half" idx="10"/>
          </p:nvPr>
        </p:nvSpPr>
        <p:spPr/>
        <p:txBody>
          <a:bodyPr/>
          <a:lstStyle/>
          <a:p>
            <a:fld id="{4AAD347D-5ACD-4C99-B74B-A9C85AD731AF}" type="datetimeFigureOut">
              <a:rPr lang="en-US" smtClean="0"/>
              <a:t>4/27/2026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78595144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r-HR"/>
              <a:t>Kliknite da biste uredili stil naslova matrice</a:t>
            </a:r>
            <a:endParaRPr lang="en-US" dirty="0"/>
          </a:p>
        </p:txBody>
      </p:sp>
      <p:sp>
        <p:nvSpPr>
          <p:cNvPr id="3" name="Text Placeholder 2"/>
          <p:cNvSpPr>
            <a:spLocks noGrp="1"/>
          </p:cNvSpPr>
          <p:nvPr>
            <p:ph type="body" idx="1"/>
          </p:nvPr>
        </p:nvSpPr>
        <p:spPr>
          <a:xfrm>
            <a:off x="857250" y="1501133"/>
            <a:ext cx="3566160" cy="58293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r-HR"/>
              <a:t>Kliknite da biste uredili matrice</a:t>
            </a:r>
          </a:p>
        </p:txBody>
      </p:sp>
      <p:sp>
        <p:nvSpPr>
          <p:cNvPr id="4" name="Content Placeholder 3"/>
          <p:cNvSpPr>
            <a:spLocks noGrp="1"/>
          </p:cNvSpPr>
          <p:nvPr>
            <p:ph sz="half" idx="2"/>
          </p:nvPr>
        </p:nvSpPr>
        <p:spPr>
          <a:xfrm>
            <a:off x="857250" y="2041112"/>
            <a:ext cx="3566160" cy="25374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5" name="Text Placeholder 4"/>
          <p:cNvSpPr>
            <a:spLocks noGrp="1"/>
          </p:cNvSpPr>
          <p:nvPr>
            <p:ph type="body" sz="quarter" idx="3"/>
          </p:nvPr>
        </p:nvSpPr>
        <p:spPr>
          <a:xfrm>
            <a:off x="4701880" y="1499274"/>
            <a:ext cx="3566160" cy="58293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r-HR"/>
              <a:t>Kliknite da biste uredili matrice</a:t>
            </a:r>
          </a:p>
        </p:txBody>
      </p:sp>
      <p:sp>
        <p:nvSpPr>
          <p:cNvPr id="6" name="Content Placeholder 5"/>
          <p:cNvSpPr>
            <a:spLocks noGrp="1"/>
          </p:cNvSpPr>
          <p:nvPr>
            <p:ph sz="quarter" idx="4"/>
          </p:nvPr>
        </p:nvSpPr>
        <p:spPr>
          <a:xfrm>
            <a:off x="4701880" y="2039492"/>
            <a:ext cx="3566160" cy="25374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7" name="Date Placeholder 6"/>
          <p:cNvSpPr>
            <a:spLocks noGrp="1"/>
          </p:cNvSpPr>
          <p:nvPr>
            <p:ph type="dt" sz="half" idx="10"/>
          </p:nvPr>
        </p:nvSpPr>
        <p:spPr/>
        <p:txBody>
          <a:bodyPr/>
          <a:lstStyle/>
          <a:p>
            <a:fld id="{4AAD347D-5ACD-4C99-B74B-A9C85AD731AF}" type="datetimeFigureOut">
              <a:rPr lang="en-US" smtClean="0"/>
              <a:t>4/27/2026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9843811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4/27/2026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3495552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4/27/2026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8952819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Title 1"/>
          <p:cNvSpPr>
            <a:spLocks noGrp="1"/>
          </p:cNvSpPr>
          <p:nvPr>
            <p:ph type="title"/>
          </p:nvPr>
        </p:nvSpPr>
        <p:spPr>
          <a:xfrm>
            <a:off x="857250" y="822960"/>
            <a:ext cx="2948940" cy="1303020"/>
          </a:xfrm>
        </p:spPr>
        <p:txBody>
          <a:bodyPr anchor="b">
            <a:noAutofit/>
          </a:bodyPr>
          <a:lstStyle>
            <a:lvl1pPr>
              <a:lnSpc>
                <a:spcPct val="90000"/>
              </a:lnSpc>
              <a:defRPr sz="3000" b="0"/>
            </a:lvl1pPr>
          </a:lstStyle>
          <a:p>
            <a:r>
              <a:rPr lang="hr-HR"/>
              <a:t>Kliknite da biste uredili stil naslova matrice</a:t>
            </a:r>
            <a:endParaRPr lang="en-US" dirty="0"/>
          </a:p>
        </p:txBody>
      </p:sp>
      <p:sp>
        <p:nvSpPr>
          <p:cNvPr id="3" name="Content Placeholder 2"/>
          <p:cNvSpPr>
            <a:spLocks noGrp="1"/>
          </p:cNvSpPr>
          <p:nvPr>
            <p:ph idx="1"/>
          </p:nvPr>
        </p:nvSpPr>
        <p:spPr>
          <a:xfrm>
            <a:off x="4389119" y="822960"/>
            <a:ext cx="3909060" cy="349758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Text Placeholder 3"/>
          <p:cNvSpPr>
            <a:spLocks noGrp="1"/>
          </p:cNvSpPr>
          <p:nvPr>
            <p:ph type="body" sz="half" idx="2"/>
          </p:nvPr>
        </p:nvSpPr>
        <p:spPr>
          <a:xfrm>
            <a:off x="857250" y="2125980"/>
            <a:ext cx="2948940" cy="2263140"/>
          </a:xfrm>
        </p:spPr>
        <p:txBody>
          <a:bodyPr>
            <a:normAutofit/>
          </a:bodyPr>
          <a:lstStyle>
            <a:lvl1pPr marL="0" indent="0">
              <a:lnSpc>
                <a:spcPct val="100000"/>
              </a:lnSpc>
              <a:spcBef>
                <a:spcPts val="75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hr-HR"/>
              <a:t>Kliknite da biste uredili matrice</a:t>
            </a:r>
          </a:p>
        </p:txBody>
      </p:sp>
      <p:sp>
        <p:nvSpPr>
          <p:cNvPr id="5" name="Date Placeholder 4"/>
          <p:cNvSpPr>
            <a:spLocks noGrp="1"/>
          </p:cNvSpPr>
          <p:nvPr>
            <p:ph type="dt" sz="half" idx="10"/>
          </p:nvPr>
        </p:nvSpPr>
        <p:spPr/>
        <p:txBody>
          <a:bodyPr/>
          <a:lstStyle/>
          <a:p>
            <a:fld id="{4AAD347D-5ACD-4C99-B74B-A9C85AD731AF}" type="datetimeFigureOut">
              <a:rPr lang="en-US" smtClean="0"/>
              <a:t>4/27/2026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5885772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Title 1"/>
          <p:cNvSpPr>
            <a:spLocks noGrp="1"/>
          </p:cNvSpPr>
          <p:nvPr>
            <p:ph type="title"/>
          </p:nvPr>
        </p:nvSpPr>
        <p:spPr>
          <a:xfrm>
            <a:off x="857250" y="822960"/>
            <a:ext cx="2948940" cy="1303020"/>
          </a:xfrm>
        </p:spPr>
        <p:txBody>
          <a:bodyPr anchor="b">
            <a:noAutofit/>
          </a:bodyPr>
          <a:lstStyle>
            <a:lvl1pPr>
              <a:lnSpc>
                <a:spcPct val="90000"/>
              </a:lnSpc>
              <a:defRPr sz="3000" b="0"/>
            </a:lvl1pPr>
          </a:lstStyle>
          <a:p>
            <a:r>
              <a:rPr lang="hr-HR"/>
              <a:t>Kliknite da biste uredili stil naslova matrice</a:t>
            </a:r>
            <a:endParaRPr lang="en-US" dirty="0"/>
          </a:p>
        </p:txBody>
      </p:sp>
      <p:sp>
        <p:nvSpPr>
          <p:cNvPr id="3" name="Picture Placeholder 2"/>
          <p:cNvSpPr>
            <a:spLocks noGrp="1" noChangeAspect="1"/>
          </p:cNvSpPr>
          <p:nvPr>
            <p:ph type="pic" idx="1"/>
          </p:nvPr>
        </p:nvSpPr>
        <p:spPr>
          <a:xfrm>
            <a:off x="4059936" y="802385"/>
            <a:ext cx="4574286" cy="3600450"/>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hr-HR"/>
              <a:t>Kliknite ikonu da biste dodali  sliku</a:t>
            </a:r>
            <a:endParaRPr lang="en-US" dirty="0"/>
          </a:p>
        </p:txBody>
      </p:sp>
      <p:sp>
        <p:nvSpPr>
          <p:cNvPr id="4" name="Text Placeholder 3"/>
          <p:cNvSpPr>
            <a:spLocks noGrp="1"/>
          </p:cNvSpPr>
          <p:nvPr>
            <p:ph type="body" sz="half" idx="2"/>
          </p:nvPr>
        </p:nvSpPr>
        <p:spPr>
          <a:xfrm>
            <a:off x="857250" y="2125980"/>
            <a:ext cx="2948940" cy="2160270"/>
          </a:xfrm>
        </p:spPr>
        <p:txBody>
          <a:bodyPr>
            <a:normAutofit/>
          </a:bodyPr>
          <a:lstStyle>
            <a:lvl1pPr marL="0" indent="0">
              <a:lnSpc>
                <a:spcPct val="100000"/>
              </a:lnSpc>
              <a:spcBef>
                <a:spcPts val="75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hr-HR"/>
              <a:t>Kliknite da biste uredili matrice</a:t>
            </a:r>
          </a:p>
        </p:txBody>
      </p:sp>
      <p:sp>
        <p:nvSpPr>
          <p:cNvPr id="5" name="Date Placeholder 4"/>
          <p:cNvSpPr>
            <a:spLocks noGrp="1"/>
          </p:cNvSpPr>
          <p:nvPr>
            <p:ph type="dt" sz="half" idx="10"/>
          </p:nvPr>
        </p:nvSpPr>
        <p:spPr/>
        <p:txBody>
          <a:bodyPr/>
          <a:lstStyle/>
          <a:p>
            <a:fld id="{4509A250-FF31-4206-8172-F9D3106AACB1}" type="datetimeFigureOut">
              <a:rPr lang="en-US" smtClean="0"/>
              <a:t>4/27/2026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0481077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173355" y="182881"/>
            <a:ext cx="8793480" cy="478345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hr-HR"/>
          </a:p>
        </p:txBody>
      </p:sp>
      <p:sp>
        <p:nvSpPr>
          <p:cNvPr id="2" name="Title Placeholder 1"/>
          <p:cNvSpPr>
            <a:spLocks noGrp="1"/>
          </p:cNvSpPr>
          <p:nvPr>
            <p:ph type="title"/>
          </p:nvPr>
        </p:nvSpPr>
        <p:spPr>
          <a:xfrm>
            <a:off x="857250" y="457200"/>
            <a:ext cx="7406640" cy="1017270"/>
          </a:xfrm>
          <a:prstGeom prst="rect">
            <a:avLst/>
          </a:prstGeom>
        </p:spPr>
        <p:txBody>
          <a:bodyPr vert="horz" lIns="91440" tIns="45720" rIns="91440" bIns="45720" rtlCol="0" anchor="ctr">
            <a:normAutofit/>
          </a:bodyPr>
          <a:lstStyle/>
          <a:p>
            <a:r>
              <a:rPr lang="hr-HR"/>
              <a:t>Kliknite da biste uredili stil naslova matrice</a:t>
            </a:r>
            <a:endParaRPr lang="en-US" dirty="0"/>
          </a:p>
        </p:txBody>
      </p:sp>
      <p:sp>
        <p:nvSpPr>
          <p:cNvPr id="3" name="Text Placeholder 2"/>
          <p:cNvSpPr>
            <a:spLocks noGrp="1"/>
          </p:cNvSpPr>
          <p:nvPr>
            <p:ph type="body" idx="1"/>
          </p:nvPr>
        </p:nvSpPr>
        <p:spPr>
          <a:xfrm>
            <a:off x="857251" y="1543050"/>
            <a:ext cx="7404653" cy="3028950"/>
          </a:xfrm>
          <a:prstGeom prst="rect">
            <a:avLst/>
          </a:prstGeom>
        </p:spPr>
        <p:txBody>
          <a:bodyPr vert="horz" lIns="91440" tIns="45720" rIns="91440" bIns="45720" rtlCol="0">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2"/>
          </p:nvPr>
        </p:nvSpPr>
        <p:spPr>
          <a:xfrm>
            <a:off x="857247" y="4667871"/>
            <a:ext cx="1746806" cy="273844"/>
          </a:xfrm>
          <a:prstGeom prst="rect">
            <a:avLst/>
          </a:prstGeom>
        </p:spPr>
        <p:txBody>
          <a:bodyPr vert="horz" lIns="91440" tIns="45720" rIns="91440" bIns="45720" rtlCol="0" anchor="ctr"/>
          <a:lstStyle>
            <a:lvl1pPr algn="l">
              <a:defRPr sz="900">
                <a:solidFill>
                  <a:schemeClr val="tx1"/>
                </a:solidFill>
              </a:defRPr>
            </a:lvl1pPr>
          </a:lstStyle>
          <a:p>
            <a:fld id="{4AAD347D-5ACD-4C99-B74B-A9C85AD731AF}" type="datetimeFigureOut">
              <a:rPr lang="en-US" smtClean="0"/>
              <a:t>4/27/2026</a:t>
            </a:fld>
            <a:endParaRPr lang="en-US" dirty="0"/>
          </a:p>
        </p:txBody>
      </p:sp>
      <p:sp>
        <p:nvSpPr>
          <p:cNvPr id="5" name="Footer Placeholder 4"/>
          <p:cNvSpPr>
            <a:spLocks noGrp="1"/>
          </p:cNvSpPr>
          <p:nvPr>
            <p:ph type="ftr" sz="quarter" idx="3"/>
          </p:nvPr>
        </p:nvSpPr>
        <p:spPr>
          <a:xfrm>
            <a:off x="2961861" y="4667871"/>
            <a:ext cx="3538331" cy="273844"/>
          </a:xfrm>
          <a:prstGeom prst="rect">
            <a:avLst/>
          </a:prstGeom>
        </p:spPr>
        <p:txBody>
          <a:bodyPr vert="horz" lIns="91440" tIns="45720" rIns="91440" bIns="45720" rtlCol="0" anchor="ctr"/>
          <a:lstStyle>
            <a:lvl1pPr algn="ctr">
              <a:defRPr sz="900">
                <a:solidFill>
                  <a:schemeClr val="tx1"/>
                </a:solidFill>
              </a:defRPr>
            </a:lvl1pPr>
          </a:lstStyle>
          <a:p>
            <a:endParaRPr lang="en-US" dirty="0"/>
          </a:p>
        </p:txBody>
      </p:sp>
      <p:sp>
        <p:nvSpPr>
          <p:cNvPr id="6" name="Slide Number Placeholder 5"/>
          <p:cNvSpPr>
            <a:spLocks noGrp="1"/>
          </p:cNvSpPr>
          <p:nvPr>
            <p:ph type="sldNum" sz="quarter" idx="4"/>
          </p:nvPr>
        </p:nvSpPr>
        <p:spPr>
          <a:xfrm>
            <a:off x="6997148" y="4667871"/>
            <a:ext cx="1279663" cy="273844"/>
          </a:xfrm>
          <a:prstGeom prst="rect">
            <a:avLst/>
          </a:prstGeom>
        </p:spPr>
        <p:txBody>
          <a:bodyPr vert="horz" lIns="91440" tIns="45720" rIns="91440" bIns="45720" rtlCol="0" anchor="ctr"/>
          <a:lstStyle>
            <a:lvl1pPr algn="r">
              <a:defRPr sz="900">
                <a:solidFill>
                  <a:schemeClr val="tx1"/>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515634085"/>
      </p:ext>
    </p:extLst>
  </p:cSld>
  <p:clrMap bg1="lt1" tx1="dk1" bg2="lt2" tx2="dk2" accent1="accent1" accent2="accent2" accent3="accent3" accent4="accent4" accent5="accent5" accent6="accent6" hlink="hlink" folHlink="folHlink"/>
  <p:sldLayoutIdLst>
    <p:sldLayoutId id="2147484425" r:id="rId1"/>
    <p:sldLayoutId id="2147484426" r:id="rId2"/>
    <p:sldLayoutId id="2147484427" r:id="rId3"/>
    <p:sldLayoutId id="2147484428" r:id="rId4"/>
    <p:sldLayoutId id="2147484429" r:id="rId5"/>
    <p:sldLayoutId id="2147484430" r:id="rId6"/>
    <p:sldLayoutId id="2147484431" r:id="rId7"/>
    <p:sldLayoutId id="2147484432" r:id="rId8"/>
    <p:sldLayoutId id="2147484433" r:id="rId9"/>
    <p:sldLayoutId id="2147484434" r:id="rId10"/>
    <p:sldLayoutId id="2147484435" r:id="rId11"/>
    <p:sldLayoutId id="2147484436" r:id="rId12"/>
    <p:sldLayoutId id="2147484437" r:id="rId13"/>
  </p:sldLayoutIdLst>
  <p:transition>
    <p:fade thruBlk="1"/>
  </p:transition>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37160" algn="l" defTabSz="685800" rtl="0" eaLnBrk="1" latinLnBrk="0" hangingPunct="1">
        <a:lnSpc>
          <a:spcPct val="90000"/>
        </a:lnSpc>
        <a:spcBef>
          <a:spcPts val="1050"/>
        </a:spcBef>
        <a:buClr>
          <a:schemeClr val="tx1"/>
        </a:buClr>
        <a:buSzPct val="80000"/>
        <a:buFont typeface="Corbel" pitchFamily="34" charset="0"/>
        <a:buChar char="•"/>
        <a:defRPr sz="1650" kern="1200">
          <a:solidFill>
            <a:schemeClr val="tx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500" kern="1200">
          <a:solidFill>
            <a:schemeClr val="tx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350" kern="1200">
          <a:solidFill>
            <a:schemeClr val="tx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200" kern="1200">
          <a:solidFill>
            <a:schemeClr val="tx1"/>
          </a:solidFill>
          <a:latin typeface="+mn-lt"/>
          <a:ea typeface="+mn-ea"/>
          <a:cs typeface="+mn-cs"/>
        </a:defRPr>
      </a:lvl4pPr>
      <a:lvl5pPr marL="96012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200" kern="1200">
          <a:solidFill>
            <a:schemeClr val="tx1"/>
          </a:solidFill>
          <a:latin typeface="+mn-lt"/>
          <a:ea typeface="+mn-ea"/>
          <a:cs typeface="+mn-cs"/>
        </a:defRPr>
      </a:lvl5pPr>
      <a:lvl6pPr marL="12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200" kern="1200">
          <a:solidFill>
            <a:schemeClr val="tx1"/>
          </a:solidFill>
          <a:latin typeface="+mn-lt"/>
          <a:ea typeface="+mn-ea"/>
          <a:cs typeface="+mn-cs"/>
        </a:defRPr>
      </a:lvl6pPr>
      <a:lvl7pPr marL="1425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200" kern="1200">
          <a:solidFill>
            <a:schemeClr val="tx1"/>
          </a:solidFill>
          <a:latin typeface="+mn-lt"/>
          <a:ea typeface="+mn-ea"/>
          <a:cs typeface="+mn-cs"/>
        </a:defRPr>
      </a:lvl7pPr>
      <a:lvl8pPr marL="165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200" kern="1200">
          <a:solidFill>
            <a:schemeClr val="tx1"/>
          </a:solidFill>
          <a:latin typeface="+mn-lt"/>
          <a:ea typeface="+mn-ea"/>
          <a:cs typeface="+mn-cs"/>
        </a:defRPr>
      </a:lvl8pPr>
      <a:lvl9pPr marL="1875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notesSlide" Target="../notesSlides/notesSlide111.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2.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8.svg"/></Relationships>
</file>

<file path=ppt/slides/_rels/slide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7.svg"/></Relationships>
</file>

<file path=ppt/slides/_rels/slide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7.svg"/></Relationships>
</file>

<file path=ppt/slides/_rels/slide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svg"/></Relationships>
</file>

<file path=ppt/slides/_rels/slide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1.svg"/></Relationships>
</file>

<file path=ppt/slides/_rels/slide5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notesSlide" Target="../notesSlides/notesSlide54.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11.svg"/></Relationships>
</file>

<file path=ppt/slides/_rels/slide5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70.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11.svg"/></Relationships>
</file>

<file path=ppt/slides/_rels/slide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129" name="Rectangle 128">
            <a:extLst>
              <a:ext uri="{FF2B5EF4-FFF2-40B4-BE49-F238E27FC236}">
                <a16:creationId xmlns:a16="http://schemas.microsoft.com/office/drawing/2014/main" id="{E9E09B16-4874-4AF2-86A9-1E174C200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182880"/>
            <a:ext cx="8793480" cy="478345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hr-HR" dirty="0"/>
          </a:p>
        </p:txBody>
      </p:sp>
      <p:sp>
        <p:nvSpPr>
          <p:cNvPr id="131" name="Rectangle 130">
            <a:extLst>
              <a:ext uri="{FF2B5EF4-FFF2-40B4-BE49-F238E27FC236}">
                <a16:creationId xmlns:a16="http://schemas.microsoft.com/office/drawing/2014/main" id="{35494F9B-D851-46F3-9164-479893CBE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373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Rectangle 132">
            <a:extLst>
              <a:ext uri="{FF2B5EF4-FFF2-40B4-BE49-F238E27FC236}">
                <a16:creationId xmlns:a16="http://schemas.microsoft.com/office/drawing/2014/main" id="{AED3799A-1FC5-417A-8683-57447021F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Slika 2">
            <a:extLst>
              <a:ext uri="{FF2B5EF4-FFF2-40B4-BE49-F238E27FC236}">
                <a16:creationId xmlns:a16="http://schemas.microsoft.com/office/drawing/2014/main" id="{3A511F9D-81F5-239A-BC59-AD77AF46F711}"/>
              </a:ext>
            </a:extLst>
          </p:cNvPr>
          <p:cNvPicPr>
            <a:picLocks noChangeAspect="1"/>
          </p:cNvPicPr>
          <p:nvPr/>
        </p:nvPicPr>
        <p:blipFill>
          <a:blip r:embed="rId3"/>
          <a:stretch>
            <a:fillRect/>
          </a:stretch>
        </p:blipFill>
        <p:spPr>
          <a:xfrm>
            <a:off x="485204" y="480720"/>
            <a:ext cx="8173591" cy="418205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AB2E3BE1-E642-4961-9EAC-4B49BA053E18}"/>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AC37B859-3E0D-922F-6130-2FBD2B377A59}"/>
              </a:ext>
            </a:extLst>
          </p:cNvPr>
          <p:cNvSpPr txBox="1">
            <a:spLocks noGrp="1"/>
          </p:cNvSpPr>
          <p:nvPr>
            <p:ph type="sldNum" idx="12"/>
          </p:nvPr>
        </p:nvSpPr>
        <p:spPr>
          <a:xfrm>
            <a:off x="7974105" y="4667871"/>
            <a:ext cx="507273" cy="273843"/>
          </a:xfrm>
          <a:prstGeom prst="rect">
            <a:avLst/>
          </a:prstGeom>
        </p:spPr>
        <p:txBody>
          <a:bodyPr spcFirstLastPara="1" vert="horz" lIns="91440" tIns="45720" rIns="91440" bIns="45720" rtlCol="0" anchor="ctr" anchorCtr="0">
            <a:normAutofit/>
          </a:bodyPr>
          <a:lstStyle/>
          <a:p>
            <a:pPr lvl="0" indent="0" defTabSz="914400">
              <a:lnSpc>
                <a:spcPct val="90000"/>
              </a:lnSpc>
              <a:spcBef>
                <a:spcPts val="0"/>
              </a:spcBef>
              <a:spcAft>
                <a:spcPts val="600"/>
              </a:spcAft>
              <a:buNone/>
            </a:pPr>
            <a:fld id="{00000000-1234-1234-1234-123412341234}" type="slidenum">
              <a:rPr lang="en-US" sz="700"/>
              <a:pPr lvl="0" indent="0" defTabSz="914400">
                <a:lnSpc>
                  <a:spcPct val="90000"/>
                </a:lnSpc>
                <a:spcBef>
                  <a:spcPts val="0"/>
                </a:spcBef>
                <a:spcAft>
                  <a:spcPts val="600"/>
                </a:spcAft>
                <a:buNone/>
              </a:pPr>
              <a:t>10</a:t>
            </a:fld>
            <a:endParaRPr lang="en-US" sz="700" dirty="0"/>
          </a:p>
        </p:txBody>
      </p:sp>
      <p:sp>
        <p:nvSpPr>
          <p:cNvPr id="2" name="AutoShape 2" descr="Futuristički grad s umjetničkom inteligencijom">
            <a:extLst>
              <a:ext uri="{FF2B5EF4-FFF2-40B4-BE49-F238E27FC236}">
                <a16:creationId xmlns:a16="http://schemas.microsoft.com/office/drawing/2014/main" id="{BE4A8D5D-2CDD-9061-B9E7-67ED678C4A80}"/>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dirty="0"/>
          </a:p>
        </p:txBody>
      </p:sp>
      <p:sp>
        <p:nvSpPr>
          <p:cNvPr id="7" name="TekstniOkvir 6">
            <a:extLst>
              <a:ext uri="{FF2B5EF4-FFF2-40B4-BE49-F238E27FC236}">
                <a16:creationId xmlns:a16="http://schemas.microsoft.com/office/drawing/2014/main" id="{F06DBDAD-CCC2-0ADB-8E63-FE5804D03667}"/>
              </a:ext>
            </a:extLst>
          </p:cNvPr>
          <p:cNvSpPr txBox="1"/>
          <p:nvPr/>
        </p:nvSpPr>
        <p:spPr>
          <a:xfrm>
            <a:off x="433486" y="1294475"/>
            <a:ext cx="2935217" cy="2554545"/>
          </a:xfrm>
          <a:prstGeom prst="rect">
            <a:avLst/>
          </a:prstGeom>
          <a:noFill/>
          <a:effectLst>
            <a:softEdge rad="12700"/>
          </a:effectLst>
        </p:spPr>
        <p:txBody>
          <a:bodyPr wrap="square" rtlCol="0">
            <a:spAutoFit/>
          </a:bodyPr>
          <a:lstStyle/>
          <a:p>
            <a:pPr algn="ctr"/>
            <a:r>
              <a:rPr lang="hr-HR" sz="2200" b="1" dirty="0">
                <a:solidFill>
                  <a:srgbClr val="0070C0"/>
                </a:solidFill>
              </a:rPr>
              <a:t>Umjetna inteligencija u tijelima za ocjenjivanje sukladnosti</a:t>
            </a:r>
            <a:r>
              <a:rPr lang="hr-HR" b="1" dirty="0">
                <a:solidFill>
                  <a:srgbClr val="0070C0"/>
                </a:solidFill>
              </a:rPr>
              <a:t>!</a:t>
            </a:r>
          </a:p>
          <a:p>
            <a:pPr algn="ctr"/>
            <a:endParaRPr lang="hr-HR" b="1" dirty="0">
              <a:solidFill>
                <a:srgbClr val="0070C0"/>
              </a:solidFill>
            </a:endParaRPr>
          </a:p>
          <a:p>
            <a:pPr algn="ctr"/>
            <a:r>
              <a:rPr lang="hr-HR" dirty="0">
                <a:solidFill>
                  <a:srgbClr val="0070C0"/>
                </a:solidFill>
              </a:rPr>
              <a:t>(</a:t>
            </a:r>
            <a:r>
              <a:rPr lang="hr-HR" i="1" dirty="0">
                <a:solidFill>
                  <a:srgbClr val="0070C0"/>
                </a:solidFill>
              </a:rPr>
              <a:t>ma i to je manje-više više nego manje</a:t>
            </a:r>
            <a:r>
              <a:rPr lang="hr-HR" dirty="0">
                <a:solidFill>
                  <a:srgbClr val="0070C0"/>
                </a:solidFill>
              </a:rPr>
              <a:t>…)</a:t>
            </a:r>
          </a:p>
          <a:p>
            <a:pPr algn="ctr"/>
            <a:endParaRPr lang="hr-HR" b="1" dirty="0">
              <a:solidFill>
                <a:srgbClr val="0070C0"/>
              </a:solidFill>
            </a:endParaRPr>
          </a:p>
        </p:txBody>
      </p:sp>
      <p:pic>
        <p:nvPicPr>
          <p:cNvPr id="5" name="Slika 4">
            <a:extLst>
              <a:ext uri="{FF2B5EF4-FFF2-40B4-BE49-F238E27FC236}">
                <a16:creationId xmlns:a16="http://schemas.microsoft.com/office/drawing/2014/main" id="{B1D2767A-AE30-4206-0007-1ED7C25214B4}"/>
              </a:ext>
            </a:extLst>
          </p:cNvPr>
          <p:cNvPicPr>
            <a:picLocks noChangeAspect="1"/>
          </p:cNvPicPr>
          <p:nvPr/>
        </p:nvPicPr>
        <p:blipFill>
          <a:blip r:embed="rId3"/>
          <a:stretch>
            <a:fillRect/>
          </a:stretch>
        </p:blipFill>
        <p:spPr>
          <a:xfrm>
            <a:off x="3685806" y="695060"/>
            <a:ext cx="5277587" cy="3753374"/>
          </a:xfrm>
          <a:prstGeom prst="rect">
            <a:avLst/>
          </a:prstGeom>
        </p:spPr>
      </p:pic>
    </p:spTree>
    <p:extLst>
      <p:ext uri="{BB962C8B-B14F-4D97-AF65-F5344CB8AC3E}">
        <p14:creationId xmlns:p14="http://schemas.microsoft.com/office/powerpoint/2010/main" val="7998643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C369876D-818B-8EB3-B43D-29E8D88BDF41}"/>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15FB3452-E8C0-B5E7-7CEE-F0389ADB9E97}"/>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Pripaziti…</a:t>
            </a:r>
            <a:endParaRPr lang="en-US" sz="2700" b="1" dirty="0"/>
          </a:p>
        </p:txBody>
      </p:sp>
      <p:sp>
        <p:nvSpPr>
          <p:cNvPr id="93" name="Google Shape;93;p17">
            <a:extLst>
              <a:ext uri="{FF2B5EF4-FFF2-40B4-BE49-F238E27FC236}">
                <a16:creationId xmlns:a16="http://schemas.microsoft.com/office/drawing/2014/main" id="{FBF4A456-E122-A413-BC64-4A59078F92CC}"/>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100</a:t>
            </a:fld>
            <a:endParaRPr lang="en-US" sz="700"/>
          </a:p>
        </p:txBody>
      </p:sp>
      <p:sp>
        <p:nvSpPr>
          <p:cNvPr id="3" name="Google Shape;92;p17">
            <a:extLst>
              <a:ext uri="{FF2B5EF4-FFF2-40B4-BE49-F238E27FC236}">
                <a16:creationId xmlns:a16="http://schemas.microsoft.com/office/drawing/2014/main" id="{53989AAB-8D5D-405D-1DF9-4D38D6E3D20B}"/>
              </a:ext>
            </a:extLst>
          </p:cNvPr>
          <p:cNvSpPr txBox="1">
            <a:spLocks/>
          </p:cNvSpPr>
          <p:nvPr/>
        </p:nvSpPr>
        <p:spPr>
          <a:xfrm>
            <a:off x="3229682" y="465068"/>
            <a:ext cx="5047128" cy="4202803"/>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b="1" dirty="0">
                <a:solidFill>
                  <a:schemeClr val="accent2">
                    <a:lumMod val="75000"/>
                  </a:schemeClr>
                </a:solidFill>
              </a:rPr>
              <a:t>Pristranost</a:t>
            </a:r>
          </a:p>
          <a:p>
            <a:pPr marL="0" indent="0" defTabSz="914400">
              <a:lnSpc>
                <a:spcPct val="110000"/>
              </a:lnSpc>
              <a:buSzPct val="80000"/>
              <a:buNone/>
            </a:pPr>
            <a:endParaRPr lang="hr-HR" sz="2000" dirty="0"/>
          </a:p>
          <a:p>
            <a:pPr marL="76200" indent="0">
              <a:buNone/>
            </a:pPr>
            <a:r>
              <a:rPr lang="it-IT" sz="2000" dirty="0"/>
              <a:t>AI </a:t>
            </a:r>
            <a:r>
              <a:rPr lang="it-IT" sz="2000" dirty="0" err="1"/>
              <a:t>može</a:t>
            </a:r>
            <a:r>
              <a:rPr lang="it-IT" sz="2000" dirty="0"/>
              <a:t> </a:t>
            </a:r>
            <a:r>
              <a:rPr lang="it-IT" sz="2000" dirty="0" err="1"/>
              <a:t>reproducirati</a:t>
            </a:r>
            <a:r>
              <a:rPr lang="it-IT" sz="2000" dirty="0"/>
              <a:t> </a:t>
            </a:r>
            <a:r>
              <a:rPr lang="it-IT" sz="2000" dirty="0" err="1"/>
              <a:t>pristranosti</a:t>
            </a:r>
            <a:r>
              <a:rPr lang="it-IT" sz="2000" dirty="0"/>
              <a:t> </a:t>
            </a:r>
            <a:r>
              <a:rPr lang="it-IT" sz="2000" dirty="0" err="1"/>
              <a:t>iz</a:t>
            </a:r>
            <a:r>
              <a:rPr lang="it-IT" sz="2000" dirty="0"/>
              <a:t> </a:t>
            </a:r>
            <a:r>
              <a:rPr lang="it-IT" sz="2000" dirty="0" err="1"/>
              <a:t>podataka</a:t>
            </a:r>
            <a:r>
              <a:rPr lang="it-IT" sz="2000" dirty="0"/>
              <a:t>.</a:t>
            </a:r>
            <a:endParaRPr lang="hr-HR" sz="2000" dirty="0"/>
          </a:p>
          <a:p>
            <a:pPr marL="76200" indent="0">
              <a:buNone/>
            </a:pPr>
            <a:endParaRPr lang="hr-HR" sz="2000" dirty="0"/>
          </a:p>
          <a:p>
            <a:r>
              <a:rPr lang="hr-HR" sz="2000" b="1" dirty="0"/>
              <a:t>Primjer:</a:t>
            </a:r>
          </a:p>
          <a:p>
            <a:pPr marL="76200" indent="0">
              <a:buNone/>
            </a:pPr>
            <a:r>
              <a:rPr lang="pl-PL" sz="2000" dirty="0"/>
              <a:t>Neobjektivna procjena dobavljača ili zaposlenika.</a:t>
            </a:r>
          </a:p>
          <a:p>
            <a:pPr marL="76200" indent="0">
              <a:buNone/>
            </a:pPr>
            <a:endParaRPr lang="hr-HR" sz="2000" dirty="0"/>
          </a:p>
          <a:p>
            <a:r>
              <a:rPr lang="hr-HR" sz="2000" b="1" dirty="0"/>
              <a:t>Rizik:</a:t>
            </a:r>
          </a:p>
          <a:p>
            <a:pPr marL="76200" indent="0">
              <a:buNone/>
            </a:pPr>
            <a:r>
              <a:rPr lang="hr-HR" sz="2000" dirty="0"/>
              <a:t>Nepravedne odluke, problem nepristranosti.</a:t>
            </a:r>
          </a:p>
          <a:p>
            <a:pPr marL="0" indent="0" defTabSz="914400">
              <a:lnSpc>
                <a:spcPct val="110000"/>
              </a:lnSpc>
              <a:buSzPct val="80000"/>
              <a:buNone/>
            </a:pPr>
            <a:endParaRPr lang="hr-HR" sz="2000" dirty="0"/>
          </a:p>
          <a:p>
            <a:pPr marL="0" indent="0" defTabSz="914400">
              <a:lnSpc>
                <a:spcPct val="110000"/>
              </a:lnSpc>
              <a:buSzPct val="80000"/>
              <a:buNone/>
            </a:pPr>
            <a:endParaRPr lang="hr-HR" sz="2000" dirty="0"/>
          </a:p>
          <a:p>
            <a:pPr marL="0" indent="0" defTabSz="914400">
              <a:lnSpc>
                <a:spcPct val="110000"/>
              </a:lnSpc>
              <a:buSzPct val="80000"/>
              <a:buNone/>
            </a:pPr>
            <a:endParaRPr lang="hr-HR" sz="2000" dirty="0"/>
          </a:p>
        </p:txBody>
      </p:sp>
    </p:spTree>
    <p:extLst>
      <p:ext uri="{BB962C8B-B14F-4D97-AF65-F5344CB8AC3E}">
        <p14:creationId xmlns:p14="http://schemas.microsoft.com/office/powerpoint/2010/main" val="340895104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B1DDAED3-B64F-8DD1-7C43-69F905A0E610}"/>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7E9D8E95-3B12-3CBE-0ADC-2C0B19978431}"/>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Pripaziti…</a:t>
            </a:r>
            <a:endParaRPr lang="en-US" sz="2700" b="1" dirty="0"/>
          </a:p>
        </p:txBody>
      </p:sp>
      <p:sp>
        <p:nvSpPr>
          <p:cNvPr id="93" name="Google Shape;93;p17">
            <a:extLst>
              <a:ext uri="{FF2B5EF4-FFF2-40B4-BE49-F238E27FC236}">
                <a16:creationId xmlns:a16="http://schemas.microsoft.com/office/drawing/2014/main" id="{FEA6298C-78F1-DF1F-CF50-2C7756E862BB}"/>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101</a:t>
            </a:fld>
            <a:endParaRPr lang="en-US" sz="700"/>
          </a:p>
        </p:txBody>
      </p:sp>
      <p:sp>
        <p:nvSpPr>
          <p:cNvPr id="3" name="Google Shape;92;p17">
            <a:extLst>
              <a:ext uri="{FF2B5EF4-FFF2-40B4-BE49-F238E27FC236}">
                <a16:creationId xmlns:a16="http://schemas.microsoft.com/office/drawing/2014/main" id="{8D991C31-AD11-F4B9-F7E3-A41254E7241C}"/>
              </a:ext>
            </a:extLst>
          </p:cNvPr>
          <p:cNvSpPr txBox="1">
            <a:spLocks/>
          </p:cNvSpPr>
          <p:nvPr/>
        </p:nvSpPr>
        <p:spPr>
          <a:xfrm>
            <a:off x="3229682" y="465068"/>
            <a:ext cx="5047128" cy="4202803"/>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b="1" dirty="0">
                <a:solidFill>
                  <a:schemeClr val="accent2">
                    <a:lumMod val="75000"/>
                  </a:schemeClr>
                </a:solidFill>
              </a:rPr>
              <a:t>Nedostatak </a:t>
            </a:r>
            <a:r>
              <a:rPr lang="hr-HR" sz="2000" b="1" dirty="0" err="1">
                <a:solidFill>
                  <a:schemeClr val="accent2">
                    <a:lumMod val="75000"/>
                  </a:schemeClr>
                </a:solidFill>
              </a:rPr>
              <a:t>sljedivosti</a:t>
            </a:r>
            <a:endParaRPr lang="hr-HR" sz="2000" b="1" dirty="0">
              <a:solidFill>
                <a:schemeClr val="accent2">
                  <a:lumMod val="75000"/>
                </a:schemeClr>
              </a:solidFill>
            </a:endParaRPr>
          </a:p>
          <a:p>
            <a:pPr marL="0" indent="0" defTabSz="914400">
              <a:lnSpc>
                <a:spcPct val="110000"/>
              </a:lnSpc>
              <a:buSzPct val="80000"/>
              <a:buNone/>
            </a:pPr>
            <a:endParaRPr lang="hr-HR" sz="2000" dirty="0"/>
          </a:p>
          <a:p>
            <a:pPr marL="76200" indent="0">
              <a:buNone/>
            </a:pPr>
            <a:r>
              <a:rPr lang="pl-PL" sz="2000" dirty="0"/>
              <a:t>Ne zna se kako je AI došao do zaključka.</a:t>
            </a:r>
            <a:endParaRPr lang="hr-HR" sz="2000" dirty="0"/>
          </a:p>
          <a:p>
            <a:pPr marL="76200" indent="0">
              <a:buNone/>
            </a:pPr>
            <a:endParaRPr lang="hr-HR" sz="2000" dirty="0"/>
          </a:p>
          <a:p>
            <a:r>
              <a:rPr lang="hr-HR" sz="2000" b="1" dirty="0"/>
              <a:t>Primjer:</a:t>
            </a:r>
          </a:p>
          <a:p>
            <a:pPr marL="76200" indent="0">
              <a:buNone/>
            </a:pPr>
            <a:r>
              <a:rPr lang="pl-PL" sz="2000" dirty="0"/>
              <a:t>“Predlažem popravnu radnju.” Ali zašto?</a:t>
            </a:r>
          </a:p>
          <a:p>
            <a:pPr marL="76200" indent="0">
              <a:buNone/>
            </a:pPr>
            <a:endParaRPr lang="hr-HR" sz="2000" dirty="0"/>
          </a:p>
          <a:p>
            <a:r>
              <a:rPr lang="hr-HR" sz="2000" b="1" dirty="0"/>
              <a:t>Rizik:</a:t>
            </a:r>
          </a:p>
          <a:p>
            <a:pPr marL="76200" indent="0">
              <a:buNone/>
            </a:pPr>
            <a:r>
              <a:rPr lang="pl-PL" sz="2000" dirty="0"/>
              <a:t>Nema dokaza za audit ili obranu odluke.</a:t>
            </a:r>
            <a:endParaRPr lang="hr-HR" sz="2000" dirty="0"/>
          </a:p>
          <a:p>
            <a:pPr marL="0" indent="0" defTabSz="914400">
              <a:lnSpc>
                <a:spcPct val="110000"/>
              </a:lnSpc>
              <a:buSzPct val="80000"/>
              <a:buNone/>
            </a:pPr>
            <a:endParaRPr lang="hr-HR" sz="2000" dirty="0"/>
          </a:p>
          <a:p>
            <a:pPr marL="0" indent="0" defTabSz="914400">
              <a:lnSpc>
                <a:spcPct val="110000"/>
              </a:lnSpc>
              <a:buSzPct val="80000"/>
              <a:buNone/>
            </a:pPr>
            <a:endParaRPr lang="hr-HR" sz="2000" dirty="0"/>
          </a:p>
          <a:p>
            <a:pPr marL="0" indent="0" defTabSz="914400">
              <a:lnSpc>
                <a:spcPct val="110000"/>
              </a:lnSpc>
              <a:buSzPct val="80000"/>
              <a:buNone/>
            </a:pPr>
            <a:endParaRPr lang="hr-HR" sz="2000" dirty="0"/>
          </a:p>
        </p:txBody>
      </p:sp>
    </p:spTree>
    <p:extLst>
      <p:ext uri="{BB962C8B-B14F-4D97-AF65-F5344CB8AC3E}">
        <p14:creationId xmlns:p14="http://schemas.microsoft.com/office/powerpoint/2010/main" val="11598010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65DC4F4A-EB0F-6BE9-2F72-CF5B5B7E40B6}"/>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0E1C936F-4C90-2759-378D-C39E460072B1}"/>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Pripaziti…</a:t>
            </a:r>
            <a:endParaRPr lang="en-US" sz="2700" b="1" dirty="0"/>
          </a:p>
        </p:txBody>
      </p:sp>
      <p:sp>
        <p:nvSpPr>
          <p:cNvPr id="93" name="Google Shape;93;p17">
            <a:extLst>
              <a:ext uri="{FF2B5EF4-FFF2-40B4-BE49-F238E27FC236}">
                <a16:creationId xmlns:a16="http://schemas.microsoft.com/office/drawing/2014/main" id="{69C3A17C-4BB9-1BD1-E641-A9F420C7BA41}"/>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102</a:t>
            </a:fld>
            <a:endParaRPr lang="en-US" sz="700"/>
          </a:p>
        </p:txBody>
      </p:sp>
      <p:sp>
        <p:nvSpPr>
          <p:cNvPr id="3" name="Google Shape;92;p17">
            <a:extLst>
              <a:ext uri="{FF2B5EF4-FFF2-40B4-BE49-F238E27FC236}">
                <a16:creationId xmlns:a16="http://schemas.microsoft.com/office/drawing/2014/main" id="{7BF58D98-562A-41E0-843D-4A9FDCA0896C}"/>
              </a:ext>
            </a:extLst>
          </p:cNvPr>
          <p:cNvSpPr txBox="1">
            <a:spLocks/>
          </p:cNvSpPr>
          <p:nvPr/>
        </p:nvSpPr>
        <p:spPr>
          <a:xfrm>
            <a:off x="3229682" y="465068"/>
            <a:ext cx="5047128" cy="4202803"/>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b="1" dirty="0">
                <a:solidFill>
                  <a:schemeClr val="accent2">
                    <a:lumMod val="75000"/>
                  </a:schemeClr>
                </a:solidFill>
              </a:rPr>
              <a:t>Nedokumentirana uporaba</a:t>
            </a:r>
          </a:p>
          <a:p>
            <a:pPr marL="0" indent="0" defTabSz="914400">
              <a:lnSpc>
                <a:spcPct val="110000"/>
              </a:lnSpc>
              <a:buSzPct val="80000"/>
              <a:buNone/>
            </a:pPr>
            <a:endParaRPr lang="hr-HR" sz="2000" dirty="0"/>
          </a:p>
          <a:p>
            <a:pPr marL="76200" indent="0">
              <a:buNone/>
            </a:pPr>
            <a:r>
              <a:rPr lang="pl-PL" sz="2000" dirty="0"/>
              <a:t>Ljudi koriste AI “u sjeni”, bez znanja uprave ili odgovornog osoblja.</a:t>
            </a:r>
            <a:endParaRPr lang="hr-HR" sz="2000" dirty="0"/>
          </a:p>
          <a:p>
            <a:pPr marL="76200" indent="0">
              <a:buNone/>
            </a:pPr>
            <a:endParaRPr lang="hr-HR" sz="2000" dirty="0"/>
          </a:p>
          <a:p>
            <a:r>
              <a:rPr lang="hr-HR" sz="2000" b="1" dirty="0"/>
              <a:t>Primjer:</a:t>
            </a:r>
          </a:p>
          <a:p>
            <a:pPr marL="76200" indent="0">
              <a:buNone/>
            </a:pPr>
            <a:r>
              <a:rPr lang="pl-PL" sz="2000" dirty="0"/>
              <a:t>Zaposlenik piše izvještaje putem AI mimo propisanog postupka.</a:t>
            </a:r>
          </a:p>
          <a:p>
            <a:pPr marL="76200" indent="0">
              <a:buNone/>
            </a:pPr>
            <a:endParaRPr lang="hr-HR" sz="2000" dirty="0"/>
          </a:p>
          <a:p>
            <a:r>
              <a:rPr lang="hr-HR" sz="2000" b="1" dirty="0"/>
              <a:t>Rizik:</a:t>
            </a:r>
          </a:p>
          <a:p>
            <a:pPr marL="76200" indent="0">
              <a:buNone/>
            </a:pPr>
            <a:r>
              <a:rPr lang="hr-HR" sz="2000" dirty="0"/>
              <a:t>Nekontrolirani procesi.</a:t>
            </a:r>
          </a:p>
          <a:p>
            <a:pPr marL="0" indent="0" defTabSz="914400">
              <a:lnSpc>
                <a:spcPct val="110000"/>
              </a:lnSpc>
              <a:buSzPct val="80000"/>
              <a:buNone/>
            </a:pPr>
            <a:endParaRPr lang="hr-HR" sz="2000" dirty="0"/>
          </a:p>
          <a:p>
            <a:pPr marL="0" indent="0" defTabSz="914400">
              <a:lnSpc>
                <a:spcPct val="110000"/>
              </a:lnSpc>
              <a:buSzPct val="80000"/>
              <a:buNone/>
            </a:pPr>
            <a:endParaRPr lang="hr-HR" sz="2000" dirty="0"/>
          </a:p>
          <a:p>
            <a:pPr marL="0" indent="0" defTabSz="914400">
              <a:lnSpc>
                <a:spcPct val="110000"/>
              </a:lnSpc>
              <a:buSzPct val="80000"/>
              <a:buNone/>
            </a:pPr>
            <a:endParaRPr lang="hr-HR" sz="2000" dirty="0"/>
          </a:p>
        </p:txBody>
      </p:sp>
    </p:spTree>
    <p:extLst>
      <p:ext uri="{BB962C8B-B14F-4D97-AF65-F5344CB8AC3E}">
        <p14:creationId xmlns:p14="http://schemas.microsoft.com/office/powerpoint/2010/main" val="17152683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5F8C83EC-0232-A14B-97F4-AFD93688A48A}"/>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E650807B-DFCD-C1BA-C5AC-B7559BD3877F}"/>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Pripaziti…</a:t>
            </a:r>
            <a:endParaRPr lang="en-US" sz="2700" b="1" dirty="0"/>
          </a:p>
        </p:txBody>
      </p:sp>
      <p:sp>
        <p:nvSpPr>
          <p:cNvPr id="93" name="Google Shape;93;p17">
            <a:extLst>
              <a:ext uri="{FF2B5EF4-FFF2-40B4-BE49-F238E27FC236}">
                <a16:creationId xmlns:a16="http://schemas.microsoft.com/office/drawing/2014/main" id="{682D97C2-F687-30A5-E73D-D204AD02767F}"/>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103</a:t>
            </a:fld>
            <a:endParaRPr lang="en-US" sz="700"/>
          </a:p>
        </p:txBody>
      </p:sp>
      <p:sp>
        <p:nvSpPr>
          <p:cNvPr id="3" name="Google Shape;92;p17">
            <a:extLst>
              <a:ext uri="{FF2B5EF4-FFF2-40B4-BE49-F238E27FC236}">
                <a16:creationId xmlns:a16="http://schemas.microsoft.com/office/drawing/2014/main" id="{F7B3223F-8314-1CA0-C3FB-63A42EFB9486}"/>
              </a:ext>
            </a:extLst>
          </p:cNvPr>
          <p:cNvSpPr txBox="1">
            <a:spLocks/>
          </p:cNvSpPr>
          <p:nvPr/>
        </p:nvSpPr>
        <p:spPr>
          <a:xfrm>
            <a:off x="3229682" y="465068"/>
            <a:ext cx="5047128" cy="4202803"/>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b="1" dirty="0">
                <a:solidFill>
                  <a:schemeClr val="accent2">
                    <a:lumMod val="75000"/>
                  </a:schemeClr>
                </a:solidFill>
              </a:rPr>
              <a:t>Pogrešno tumačenje norme</a:t>
            </a:r>
          </a:p>
          <a:p>
            <a:pPr marL="0" indent="0" defTabSz="914400">
              <a:lnSpc>
                <a:spcPct val="110000"/>
              </a:lnSpc>
              <a:buSzPct val="80000"/>
              <a:buNone/>
            </a:pPr>
            <a:endParaRPr lang="hr-HR" sz="2000" dirty="0"/>
          </a:p>
          <a:p>
            <a:pPr marL="76200" indent="0">
              <a:buNone/>
            </a:pPr>
            <a:r>
              <a:rPr lang="hr-HR" sz="2000" dirty="0"/>
              <a:t>AI može pogrešno tumačiti zahtjeve.</a:t>
            </a:r>
          </a:p>
          <a:p>
            <a:pPr marL="76200" indent="0">
              <a:buNone/>
            </a:pPr>
            <a:endParaRPr lang="hr-HR" sz="2000" dirty="0"/>
          </a:p>
          <a:p>
            <a:r>
              <a:rPr lang="hr-HR" sz="2000" b="1" dirty="0"/>
              <a:t>Primjer:</a:t>
            </a:r>
          </a:p>
          <a:p>
            <a:pPr marL="76200" indent="0">
              <a:buNone/>
            </a:pPr>
            <a:r>
              <a:rPr lang="hr-HR" sz="2000" dirty="0"/>
              <a:t>Miješanje zahtjeva HRN EN </a:t>
            </a:r>
            <a:r>
              <a:rPr lang="it-IT" sz="2000" dirty="0"/>
              <a:t> ISO 9001 i </a:t>
            </a:r>
            <a:r>
              <a:rPr lang="hr-HR" sz="2000" dirty="0"/>
              <a:t>HRN EN </a:t>
            </a:r>
            <a:r>
              <a:rPr lang="it-IT" sz="2000" dirty="0"/>
              <a:t>ISO/IEC 17025.</a:t>
            </a:r>
            <a:endParaRPr lang="pl-PL" sz="2000" dirty="0"/>
          </a:p>
          <a:p>
            <a:pPr marL="76200" indent="0">
              <a:buNone/>
            </a:pPr>
            <a:endParaRPr lang="hr-HR" sz="2000" dirty="0"/>
          </a:p>
          <a:p>
            <a:r>
              <a:rPr lang="hr-HR" sz="2000" b="1" dirty="0"/>
              <a:t>Rizik:</a:t>
            </a:r>
          </a:p>
          <a:p>
            <a:pPr marL="76200" indent="0">
              <a:buNone/>
            </a:pPr>
            <a:r>
              <a:rPr lang="hr-HR" sz="2000" dirty="0"/>
              <a:t>Loše implementiran sustav.</a:t>
            </a:r>
          </a:p>
          <a:p>
            <a:pPr marL="0" indent="0" defTabSz="914400">
              <a:lnSpc>
                <a:spcPct val="110000"/>
              </a:lnSpc>
              <a:buSzPct val="80000"/>
              <a:buNone/>
            </a:pPr>
            <a:endParaRPr lang="hr-HR" sz="2000" dirty="0"/>
          </a:p>
          <a:p>
            <a:pPr marL="0" indent="0" defTabSz="914400">
              <a:lnSpc>
                <a:spcPct val="110000"/>
              </a:lnSpc>
              <a:buSzPct val="80000"/>
              <a:buNone/>
            </a:pPr>
            <a:endParaRPr lang="hr-HR" sz="2000" dirty="0"/>
          </a:p>
        </p:txBody>
      </p:sp>
    </p:spTree>
    <p:extLst>
      <p:ext uri="{BB962C8B-B14F-4D97-AF65-F5344CB8AC3E}">
        <p14:creationId xmlns:p14="http://schemas.microsoft.com/office/powerpoint/2010/main" val="5782359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F2188619-AE8A-DA23-0FE6-76743644BD01}"/>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1DD65275-AC61-3651-ADA0-AAAEC41502CD}"/>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Pripaziti…</a:t>
            </a:r>
            <a:endParaRPr lang="en-US" sz="2700" b="1" dirty="0"/>
          </a:p>
        </p:txBody>
      </p:sp>
      <p:sp>
        <p:nvSpPr>
          <p:cNvPr id="93" name="Google Shape;93;p17">
            <a:extLst>
              <a:ext uri="{FF2B5EF4-FFF2-40B4-BE49-F238E27FC236}">
                <a16:creationId xmlns:a16="http://schemas.microsoft.com/office/drawing/2014/main" id="{E5B94733-AD2E-DBA2-0BF4-B6D7813694A0}"/>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104</a:t>
            </a:fld>
            <a:endParaRPr lang="en-US" sz="700"/>
          </a:p>
        </p:txBody>
      </p:sp>
      <p:sp>
        <p:nvSpPr>
          <p:cNvPr id="3" name="Google Shape;92;p17">
            <a:extLst>
              <a:ext uri="{FF2B5EF4-FFF2-40B4-BE49-F238E27FC236}">
                <a16:creationId xmlns:a16="http://schemas.microsoft.com/office/drawing/2014/main" id="{2A24CEE8-348A-F59D-0124-8187B1F56D27}"/>
              </a:ext>
            </a:extLst>
          </p:cNvPr>
          <p:cNvSpPr txBox="1">
            <a:spLocks/>
          </p:cNvSpPr>
          <p:nvPr/>
        </p:nvSpPr>
        <p:spPr>
          <a:xfrm>
            <a:off x="3229682" y="465068"/>
            <a:ext cx="5047128" cy="4202803"/>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b="1" dirty="0">
                <a:solidFill>
                  <a:schemeClr val="accent2">
                    <a:lumMod val="75000"/>
                  </a:schemeClr>
                </a:solidFill>
              </a:rPr>
              <a:t>Ovisnost o vanjskom alatu</a:t>
            </a:r>
          </a:p>
          <a:p>
            <a:pPr marL="0" indent="0" defTabSz="914400">
              <a:lnSpc>
                <a:spcPct val="110000"/>
              </a:lnSpc>
              <a:buSzPct val="80000"/>
              <a:buNone/>
            </a:pPr>
            <a:endParaRPr lang="hr-HR" sz="2000" dirty="0"/>
          </a:p>
          <a:p>
            <a:pPr marL="76200" indent="0">
              <a:buNone/>
            </a:pPr>
            <a:r>
              <a:rPr lang="hr-HR" sz="2000" dirty="0"/>
              <a:t>Organizacija se osloni na jedan AI servis.</a:t>
            </a:r>
          </a:p>
          <a:p>
            <a:pPr marL="76200" indent="0">
              <a:buNone/>
            </a:pPr>
            <a:endParaRPr lang="hr-HR" sz="2000" dirty="0"/>
          </a:p>
          <a:p>
            <a:r>
              <a:rPr lang="hr-HR" sz="2000" b="1" dirty="0"/>
              <a:t>Primjer:</a:t>
            </a:r>
          </a:p>
          <a:p>
            <a:pPr marL="76200" indent="0">
              <a:buNone/>
            </a:pPr>
            <a:r>
              <a:rPr lang="hr-HR" sz="2000" dirty="0"/>
              <a:t>Sutra alat promijeni uvjete, cijenu ili nestane.</a:t>
            </a:r>
            <a:endParaRPr lang="pl-PL" sz="2000" dirty="0"/>
          </a:p>
          <a:p>
            <a:pPr marL="76200" indent="0">
              <a:buNone/>
            </a:pPr>
            <a:endParaRPr lang="hr-HR" sz="2000" dirty="0"/>
          </a:p>
          <a:p>
            <a:r>
              <a:rPr lang="hr-HR" sz="2000" b="1" dirty="0"/>
              <a:t>Rizik:</a:t>
            </a:r>
          </a:p>
          <a:p>
            <a:pPr marL="76200" indent="0">
              <a:buNone/>
            </a:pPr>
            <a:r>
              <a:rPr lang="hr-HR" sz="2000" dirty="0"/>
              <a:t>Prekid rada, trošak, kaos.</a:t>
            </a:r>
          </a:p>
          <a:p>
            <a:pPr marL="0" indent="0" defTabSz="914400">
              <a:lnSpc>
                <a:spcPct val="110000"/>
              </a:lnSpc>
              <a:buSzPct val="80000"/>
              <a:buNone/>
            </a:pPr>
            <a:endParaRPr lang="hr-HR" sz="2000" dirty="0"/>
          </a:p>
          <a:p>
            <a:pPr marL="0" indent="0" defTabSz="914400">
              <a:lnSpc>
                <a:spcPct val="110000"/>
              </a:lnSpc>
              <a:buSzPct val="80000"/>
              <a:buNone/>
            </a:pPr>
            <a:endParaRPr lang="hr-HR" sz="2000" dirty="0"/>
          </a:p>
        </p:txBody>
      </p:sp>
    </p:spTree>
    <p:extLst>
      <p:ext uri="{BB962C8B-B14F-4D97-AF65-F5344CB8AC3E}">
        <p14:creationId xmlns:p14="http://schemas.microsoft.com/office/powerpoint/2010/main" val="26856917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A859E470-00B8-0AE3-1875-4ED5C5856E13}"/>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AA3562CC-5CC1-A070-77DA-0F6F09923396}"/>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Pripaziti…</a:t>
            </a:r>
            <a:endParaRPr lang="en-US" sz="2700" b="1" dirty="0"/>
          </a:p>
        </p:txBody>
      </p:sp>
      <p:sp>
        <p:nvSpPr>
          <p:cNvPr id="93" name="Google Shape;93;p17">
            <a:extLst>
              <a:ext uri="{FF2B5EF4-FFF2-40B4-BE49-F238E27FC236}">
                <a16:creationId xmlns:a16="http://schemas.microsoft.com/office/drawing/2014/main" id="{3977824E-25DB-07F8-3967-7F220974CE62}"/>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105</a:t>
            </a:fld>
            <a:endParaRPr lang="en-US" sz="700"/>
          </a:p>
        </p:txBody>
      </p:sp>
      <p:sp>
        <p:nvSpPr>
          <p:cNvPr id="3" name="Google Shape;92;p17">
            <a:extLst>
              <a:ext uri="{FF2B5EF4-FFF2-40B4-BE49-F238E27FC236}">
                <a16:creationId xmlns:a16="http://schemas.microsoft.com/office/drawing/2014/main" id="{21B7E08C-B8B4-3D04-0099-2FED86471EEC}"/>
              </a:ext>
            </a:extLst>
          </p:cNvPr>
          <p:cNvSpPr txBox="1">
            <a:spLocks/>
          </p:cNvSpPr>
          <p:nvPr/>
        </p:nvSpPr>
        <p:spPr>
          <a:xfrm>
            <a:off x="3229682" y="465068"/>
            <a:ext cx="5047128" cy="4202803"/>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b="1" dirty="0">
                <a:solidFill>
                  <a:schemeClr val="accent2">
                    <a:lumMod val="75000"/>
                  </a:schemeClr>
                </a:solidFill>
              </a:rPr>
              <a:t>Nedostatak odgovornosti</a:t>
            </a:r>
          </a:p>
          <a:p>
            <a:pPr marL="0" indent="0" defTabSz="914400">
              <a:lnSpc>
                <a:spcPct val="110000"/>
              </a:lnSpc>
              <a:buSzPct val="80000"/>
              <a:buNone/>
            </a:pPr>
            <a:endParaRPr lang="hr-HR" sz="2000" dirty="0"/>
          </a:p>
          <a:p>
            <a:pPr marL="76200" indent="0">
              <a:buNone/>
            </a:pPr>
            <a:r>
              <a:rPr lang="pl-PL" sz="2000" dirty="0"/>
              <a:t>Tko je kriv kad AI pogriješi?</a:t>
            </a:r>
            <a:endParaRPr lang="hr-HR" sz="2000" dirty="0"/>
          </a:p>
          <a:p>
            <a:pPr marL="76200" indent="0">
              <a:buNone/>
            </a:pPr>
            <a:endParaRPr lang="hr-HR" sz="2000" dirty="0"/>
          </a:p>
          <a:p>
            <a:r>
              <a:rPr lang="hr-HR" sz="2000" b="1" dirty="0"/>
              <a:t>Primjer:</a:t>
            </a:r>
          </a:p>
          <a:p>
            <a:pPr marL="76200" indent="0">
              <a:buNone/>
            </a:pPr>
            <a:r>
              <a:rPr lang="hr-HR" sz="2000" dirty="0"/>
              <a:t>AI predloži pogrešnu odluku.</a:t>
            </a:r>
            <a:endParaRPr lang="pl-PL" sz="2000" dirty="0"/>
          </a:p>
          <a:p>
            <a:pPr marL="76200" indent="0">
              <a:buNone/>
            </a:pPr>
            <a:endParaRPr lang="hr-HR" sz="2000" dirty="0"/>
          </a:p>
          <a:p>
            <a:r>
              <a:rPr lang="hr-HR" sz="2000" b="1" dirty="0"/>
              <a:t>Rizik:</a:t>
            </a:r>
          </a:p>
          <a:p>
            <a:pPr marL="76200" indent="0">
              <a:buNone/>
            </a:pPr>
            <a:r>
              <a:rPr lang="hr-HR" sz="2000" dirty="0"/>
              <a:t>Nitko ne preuzima odgovornost.</a:t>
            </a:r>
          </a:p>
          <a:p>
            <a:pPr marL="0" indent="0" defTabSz="914400">
              <a:lnSpc>
                <a:spcPct val="110000"/>
              </a:lnSpc>
              <a:buSzPct val="80000"/>
              <a:buNone/>
            </a:pPr>
            <a:endParaRPr lang="hr-HR" sz="2000" dirty="0"/>
          </a:p>
          <a:p>
            <a:pPr marL="0" indent="0" defTabSz="914400">
              <a:lnSpc>
                <a:spcPct val="110000"/>
              </a:lnSpc>
              <a:buSzPct val="80000"/>
              <a:buNone/>
            </a:pPr>
            <a:endParaRPr lang="hr-HR" sz="2000" dirty="0"/>
          </a:p>
        </p:txBody>
      </p:sp>
    </p:spTree>
    <p:extLst>
      <p:ext uri="{BB962C8B-B14F-4D97-AF65-F5344CB8AC3E}">
        <p14:creationId xmlns:p14="http://schemas.microsoft.com/office/powerpoint/2010/main" val="8300367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1CAF1B99-E8B8-AD3C-9DBF-AC429FB61142}"/>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42F41233-C789-DBB2-DA14-62F86526DBCF}"/>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Pripaziti…</a:t>
            </a:r>
            <a:endParaRPr lang="en-US" sz="2700" b="1" dirty="0"/>
          </a:p>
        </p:txBody>
      </p:sp>
      <p:sp>
        <p:nvSpPr>
          <p:cNvPr id="93" name="Google Shape;93;p17">
            <a:extLst>
              <a:ext uri="{FF2B5EF4-FFF2-40B4-BE49-F238E27FC236}">
                <a16:creationId xmlns:a16="http://schemas.microsoft.com/office/drawing/2014/main" id="{831D50E5-BCEC-4FED-998C-2EC47A3E957E}"/>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106</a:t>
            </a:fld>
            <a:endParaRPr lang="en-US" sz="700"/>
          </a:p>
        </p:txBody>
      </p:sp>
      <p:sp>
        <p:nvSpPr>
          <p:cNvPr id="3" name="Google Shape;92;p17">
            <a:extLst>
              <a:ext uri="{FF2B5EF4-FFF2-40B4-BE49-F238E27FC236}">
                <a16:creationId xmlns:a16="http://schemas.microsoft.com/office/drawing/2014/main" id="{85FFBF53-29C7-E045-6BDC-856A6BE598EF}"/>
              </a:ext>
            </a:extLst>
          </p:cNvPr>
          <p:cNvSpPr txBox="1">
            <a:spLocks/>
          </p:cNvSpPr>
          <p:nvPr/>
        </p:nvSpPr>
        <p:spPr>
          <a:xfrm>
            <a:off x="3229682" y="465068"/>
            <a:ext cx="5047128" cy="4202803"/>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b="1" dirty="0">
                <a:solidFill>
                  <a:schemeClr val="accent2">
                    <a:lumMod val="75000"/>
                  </a:schemeClr>
                </a:solidFill>
              </a:rPr>
              <a:t>Generički odgovori</a:t>
            </a:r>
          </a:p>
          <a:p>
            <a:pPr marL="0" indent="0" defTabSz="914400">
              <a:lnSpc>
                <a:spcPct val="110000"/>
              </a:lnSpc>
              <a:buSzPct val="80000"/>
              <a:buNone/>
            </a:pPr>
            <a:endParaRPr lang="hr-HR" sz="2000" dirty="0"/>
          </a:p>
          <a:p>
            <a:pPr marL="76200" indent="0">
              <a:buNone/>
            </a:pPr>
            <a:r>
              <a:rPr lang="pl-PL" sz="2000" dirty="0"/>
              <a:t>AI često daje “lijep”, ali plitak tekst.</a:t>
            </a:r>
          </a:p>
          <a:p>
            <a:pPr marL="76200" indent="0">
              <a:buNone/>
            </a:pPr>
            <a:endParaRPr lang="hr-HR" sz="2000" dirty="0"/>
          </a:p>
          <a:p>
            <a:r>
              <a:rPr lang="hr-HR" sz="2000" b="1" dirty="0"/>
              <a:t>Primjer:</a:t>
            </a:r>
          </a:p>
          <a:p>
            <a:pPr marL="76200" indent="0">
              <a:buNone/>
            </a:pPr>
            <a:r>
              <a:rPr lang="pl-PL" sz="2000" dirty="0"/>
              <a:t>“Potrebno je dodatno razmotriti rizike.”</a:t>
            </a:r>
          </a:p>
          <a:p>
            <a:pPr marL="76200" indent="0">
              <a:buNone/>
            </a:pPr>
            <a:endParaRPr lang="hr-HR" sz="2000" dirty="0"/>
          </a:p>
          <a:p>
            <a:r>
              <a:rPr lang="hr-HR" sz="2000" b="1" dirty="0"/>
              <a:t>Rizik:</a:t>
            </a:r>
          </a:p>
          <a:p>
            <a:pPr marL="76200" indent="0">
              <a:buNone/>
            </a:pPr>
            <a:r>
              <a:rPr lang="hr-HR" sz="2000" dirty="0"/>
              <a:t>Dokumentacija bez stvarne vrijednosti.</a:t>
            </a:r>
          </a:p>
          <a:p>
            <a:pPr marL="0" indent="0" defTabSz="914400">
              <a:lnSpc>
                <a:spcPct val="110000"/>
              </a:lnSpc>
              <a:buSzPct val="80000"/>
              <a:buNone/>
            </a:pPr>
            <a:endParaRPr lang="hr-HR" sz="2000" dirty="0"/>
          </a:p>
          <a:p>
            <a:pPr marL="0" indent="0" defTabSz="914400">
              <a:lnSpc>
                <a:spcPct val="110000"/>
              </a:lnSpc>
              <a:buSzPct val="80000"/>
              <a:buNone/>
            </a:pPr>
            <a:endParaRPr lang="hr-HR" sz="2000" dirty="0"/>
          </a:p>
        </p:txBody>
      </p:sp>
    </p:spTree>
    <p:extLst>
      <p:ext uri="{BB962C8B-B14F-4D97-AF65-F5344CB8AC3E}">
        <p14:creationId xmlns:p14="http://schemas.microsoft.com/office/powerpoint/2010/main" val="1778219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B8C3EB0B-4B52-5FCC-FD47-DB4068EDD1CC}"/>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72720E4A-65D8-FCB9-A402-A508BB8DE1FD}"/>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Pripaziti…</a:t>
            </a:r>
            <a:endParaRPr lang="en-US" sz="2700" b="1" dirty="0"/>
          </a:p>
        </p:txBody>
      </p:sp>
      <p:sp>
        <p:nvSpPr>
          <p:cNvPr id="93" name="Google Shape;93;p17">
            <a:extLst>
              <a:ext uri="{FF2B5EF4-FFF2-40B4-BE49-F238E27FC236}">
                <a16:creationId xmlns:a16="http://schemas.microsoft.com/office/drawing/2014/main" id="{B847974B-5C6F-ACAD-B9E3-CE3F92363F99}"/>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107</a:t>
            </a:fld>
            <a:endParaRPr lang="en-US" sz="700"/>
          </a:p>
        </p:txBody>
      </p:sp>
      <p:sp>
        <p:nvSpPr>
          <p:cNvPr id="3" name="Google Shape;92;p17">
            <a:extLst>
              <a:ext uri="{FF2B5EF4-FFF2-40B4-BE49-F238E27FC236}">
                <a16:creationId xmlns:a16="http://schemas.microsoft.com/office/drawing/2014/main" id="{64A3C4B2-5AF0-2DEA-0F76-BB5B94082BEA}"/>
              </a:ext>
            </a:extLst>
          </p:cNvPr>
          <p:cNvSpPr txBox="1">
            <a:spLocks/>
          </p:cNvSpPr>
          <p:nvPr/>
        </p:nvSpPr>
        <p:spPr>
          <a:xfrm>
            <a:off x="3229682" y="465068"/>
            <a:ext cx="5047128" cy="4202803"/>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b="1" dirty="0">
                <a:solidFill>
                  <a:schemeClr val="accent2">
                    <a:lumMod val="75000"/>
                  </a:schemeClr>
                </a:solidFill>
              </a:rPr>
              <a:t>Nedovoljno razumijevanje konteksta</a:t>
            </a:r>
          </a:p>
          <a:p>
            <a:pPr marL="0" indent="0" defTabSz="914400">
              <a:lnSpc>
                <a:spcPct val="110000"/>
              </a:lnSpc>
              <a:buSzPct val="80000"/>
              <a:buNone/>
            </a:pPr>
            <a:endParaRPr lang="hr-HR" sz="2000" dirty="0"/>
          </a:p>
          <a:p>
            <a:pPr marL="76200" indent="0">
              <a:buNone/>
            </a:pPr>
            <a:r>
              <a:rPr lang="pl-PL" sz="2000" dirty="0"/>
              <a:t>AI ne poznaje tvoju opremu, procese i stvarnost.</a:t>
            </a:r>
          </a:p>
          <a:p>
            <a:pPr marL="76200" indent="0">
              <a:buNone/>
            </a:pPr>
            <a:endParaRPr lang="hr-HR" sz="2000" dirty="0"/>
          </a:p>
          <a:p>
            <a:r>
              <a:rPr lang="hr-HR" sz="2000" b="1" dirty="0"/>
              <a:t>Primjer:</a:t>
            </a:r>
          </a:p>
          <a:p>
            <a:pPr marL="76200" indent="0">
              <a:buNone/>
            </a:pPr>
            <a:r>
              <a:rPr lang="hr-HR" sz="2000" dirty="0"/>
              <a:t>Predlaže postupak koji je tehnički nemoguć.</a:t>
            </a:r>
          </a:p>
          <a:p>
            <a:pPr marL="76200" indent="0">
              <a:buNone/>
            </a:pPr>
            <a:endParaRPr lang="hr-HR" sz="2000" dirty="0"/>
          </a:p>
          <a:p>
            <a:r>
              <a:rPr lang="hr-HR" sz="2000" b="1" dirty="0"/>
              <a:t>Rizik:</a:t>
            </a:r>
          </a:p>
          <a:p>
            <a:pPr marL="76200" indent="0">
              <a:buNone/>
            </a:pPr>
            <a:r>
              <a:rPr lang="hr-HR" sz="2000" dirty="0"/>
              <a:t>Gubitak vremena, loše odluke.</a:t>
            </a:r>
          </a:p>
          <a:p>
            <a:pPr marL="0" indent="0" defTabSz="914400">
              <a:lnSpc>
                <a:spcPct val="110000"/>
              </a:lnSpc>
              <a:buSzPct val="80000"/>
              <a:buNone/>
            </a:pPr>
            <a:endParaRPr lang="hr-HR" sz="2000" dirty="0"/>
          </a:p>
        </p:txBody>
      </p:sp>
    </p:spTree>
    <p:extLst>
      <p:ext uri="{BB962C8B-B14F-4D97-AF65-F5344CB8AC3E}">
        <p14:creationId xmlns:p14="http://schemas.microsoft.com/office/powerpoint/2010/main" val="11931119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C40B1978-77DF-9CD0-108F-AE1326C1C640}"/>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B0909D8C-7F82-037D-ED64-526530DCDA00}"/>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Pripaziti…</a:t>
            </a:r>
            <a:endParaRPr lang="en-US" sz="2700" b="1" dirty="0"/>
          </a:p>
        </p:txBody>
      </p:sp>
      <p:sp>
        <p:nvSpPr>
          <p:cNvPr id="93" name="Google Shape;93;p17">
            <a:extLst>
              <a:ext uri="{FF2B5EF4-FFF2-40B4-BE49-F238E27FC236}">
                <a16:creationId xmlns:a16="http://schemas.microsoft.com/office/drawing/2014/main" id="{C23FF1C9-4C80-2DCD-18EA-7EFFEE091F87}"/>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108</a:t>
            </a:fld>
            <a:endParaRPr lang="en-US" sz="700"/>
          </a:p>
        </p:txBody>
      </p:sp>
      <p:sp>
        <p:nvSpPr>
          <p:cNvPr id="3" name="Google Shape;92;p17">
            <a:extLst>
              <a:ext uri="{FF2B5EF4-FFF2-40B4-BE49-F238E27FC236}">
                <a16:creationId xmlns:a16="http://schemas.microsoft.com/office/drawing/2014/main" id="{5E467192-B4CE-1C3D-1912-B57167598FF3}"/>
              </a:ext>
            </a:extLst>
          </p:cNvPr>
          <p:cNvSpPr txBox="1">
            <a:spLocks/>
          </p:cNvSpPr>
          <p:nvPr/>
        </p:nvSpPr>
        <p:spPr>
          <a:xfrm>
            <a:off x="3229682" y="465068"/>
            <a:ext cx="5047128" cy="4202803"/>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b="1" dirty="0">
                <a:solidFill>
                  <a:schemeClr val="accent2">
                    <a:lumMod val="75000"/>
                  </a:schemeClr>
                </a:solidFill>
              </a:rPr>
              <a:t>Nepovjerenje klijenta</a:t>
            </a:r>
          </a:p>
          <a:p>
            <a:pPr marL="0" indent="0" defTabSz="914400">
              <a:lnSpc>
                <a:spcPct val="110000"/>
              </a:lnSpc>
              <a:buSzPct val="80000"/>
              <a:buNone/>
            </a:pPr>
            <a:endParaRPr lang="hr-HR" sz="2000" dirty="0"/>
          </a:p>
          <a:p>
            <a:pPr marL="76200" indent="0">
              <a:buNone/>
            </a:pPr>
            <a:r>
              <a:rPr lang="pl-PL" sz="2000" dirty="0"/>
              <a:t>Aktivno primjenjuješ AI alat, a da to klijent ne zna.</a:t>
            </a:r>
          </a:p>
          <a:p>
            <a:pPr marL="76200" indent="0">
              <a:buNone/>
            </a:pPr>
            <a:endParaRPr lang="hr-HR" sz="2000" dirty="0"/>
          </a:p>
          <a:p>
            <a:r>
              <a:rPr lang="hr-HR" sz="2000" b="1" dirty="0"/>
              <a:t>Primjer:</a:t>
            </a:r>
          </a:p>
          <a:p>
            <a:pPr marL="76200" indent="0">
              <a:buNone/>
            </a:pPr>
            <a:r>
              <a:rPr lang="hr-HR" sz="2000" dirty="0"/>
              <a:t>K</a:t>
            </a:r>
            <a:r>
              <a:rPr lang="it-IT" sz="2000" dirty="0" err="1"/>
              <a:t>lijent</a:t>
            </a:r>
            <a:r>
              <a:rPr lang="it-IT" sz="2000" dirty="0"/>
              <a:t> </a:t>
            </a:r>
            <a:r>
              <a:rPr lang="it-IT" sz="2000" dirty="0" err="1"/>
              <a:t>sazna</a:t>
            </a:r>
            <a:r>
              <a:rPr lang="it-IT" sz="2000" dirty="0"/>
              <a:t> da se </a:t>
            </a:r>
            <a:r>
              <a:rPr lang="it-IT" sz="2000" dirty="0" err="1"/>
              <a:t>kritični</a:t>
            </a:r>
            <a:r>
              <a:rPr lang="it-IT" sz="2000" dirty="0"/>
              <a:t> </a:t>
            </a:r>
            <a:r>
              <a:rPr lang="it-IT" sz="2000" dirty="0" err="1"/>
              <a:t>dokumenti</a:t>
            </a:r>
            <a:r>
              <a:rPr lang="it-IT" sz="2000" dirty="0"/>
              <a:t> rade </a:t>
            </a:r>
            <a:r>
              <a:rPr lang="it-IT" sz="2000" dirty="0" err="1"/>
              <a:t>nekontrolirano</a:t>
            </a:r>
            <a:r>
              <a:rPr lang="it-IT" sz="2000" dirty="0"/>
              <a:t> AI-em.</a:t>
            </a:r>
            <a:endParaRPr lang="hr-HR" sz="2000" dirty="0"/>
          </a:p>
          <a:p>
            <a:pPr marL="76200" indent="0">
              <a:buNone/>
            </a:pPr>
            <a:endParaRPr lang="hr-HR" sz="2000" dirty="0"/>
          </a:p>
          <a:p>
            <a:r>
              <a:rPr lang="hr-HR" sz="2000" b="1" dirty="0"/>
              <a:t>Rizik:</a:t>
            </a:r>
          </a:p>
          <a:p>
            <a:pPr marL="76200" indent="0">
              <a:buNone/>
            </a:pPr>
            <a:r>
              <a:rPr lang="hr-HR" sz="2000" dirty="0"/>
              <a:t>Gubitak povjerenja.</a:t>
            </a:r>
          </a:p>
          <a:p>
            <a:pPr marL="0" indent="0" defTabSz="914400">
              <a:lnSpc>
                <a:spcPct val="110000"/>
              </a:lnSpc>
              <a:buSzPct val="80000"/>
              <a:buNone/>
            </a:pPr>
            <a:endParaRPr lang="hr-HR" sz="2000" dirty="0"/>
          </a:p>
        </p:txBody>
      </p:sp>
    </p:spTree>
    <p:extLst>
      <p:ext uri="{BB962C8B-B14F-4D97-AF65-F5344CB8AC3E}">
        <p14:creationId xmlns:p14="http://schemas.microsoft.com/office/powerpoint/2010/main" val="86135903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25298737-B8EA-9F29-EC7B-4145C54214E5}"/>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3FA60285-57B5-19BD-66FE-B01B29CEFFA4}"/>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Preporučene kontrole</a:t>
            </a:r>
            <a:endParaRPr lang="en-US" sz="2700" b="1" dirty="0"/>
          </a:p>
        </p:txBody>
      </p:sp>
      <p:sp>
        <p:nvSpPr>
          <p:cNvPr id="93" name="Google Shape;93;p17">
            <a:extLst>
              <a:ext uri="{FF2B5EF4-FFF2-40B4-BE49-F238E27FC236}">
                <a16:creationId xmlns:a16="http://schemas.microsoft.com/office/drawing/2014/main" id="{98D48313-AAF0-0178-D1B8-CF042F843238}"/>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109</a:t>
            </a:fld>
            <a:endParaRPr lang="en-US" sz="700"/>
          </a:p>
        </p:txBody>
      </p:sp>
      <p:sp>
        <p:nvSpPr>
          <p:cNvPr id="3" name="Google Shape;92;p17">
            <a:extLst>
              <a:ext uri="{FF2B5EF4-FFF2-40B4-BE49-F238E27FC236}">
                <a16:creationId xmlns:a16="http://schemas.microsoft.com/office/drawing/2014/main" id="{9BA0FCCE-EA33-6F3A-A90C-5D97D238387B}"/>
              </a:ext>
            </a:extLst>
          </p:cNvPr>
          <p:cNvSpPr txBox="1">
            <a:spLocks/>
          </p:cNvSpPr>
          <p:nvPr/>
        </p:nvSpPr>
        <p:spPr>
          <a:xfrm>
            <a:off x="3229682" y="465068"/>
            <a:ext cx="5047128" cy="4202803"/>
          </a:xfrm>
          <a:prstGeom prst="rect">
            <a:avLst/>
          </a:prstGeom>
        </p:spPr>
        <p:txBody>
          <a:bodyPr spcFirstLastPara="1" vert="horz" wrap="square" lIns="91440" tIns="45720" rIns="91440" bIns="45720" rtlCol="0" anchor="t" anchorCtr="0">
            <a:normAutofit lnSpcReduction="10000"/>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b="1" dirty="0"/>
              <a:t>Primjena AI alata u sustavu upravljanja mora biti definirana</a:t>
            </a:r>
          </a:p>
          <a:p>
            <a:pPr marL="0" indent="0" defTabSz="914400">
              <a:lnSpc>
                <a:spcPct val="110000"/>
              </a:lnSpc>
              <a:buSzPct val="80000"/>
              <a:buNone/>
            </a:pPr>
            <a:endParaRPr lang="hr-HR" sz="2000" b="1" dirty="0"/>
          </a:p>
          <a:p>
            <a:pPr marL="0" indent="0" defTabSz="914400">
              <a:lnSpc>
                <a:spcPct val="110000"/>
              </a:lnSpc>
              <a:buSzPct val="80000"/>
              <a:buNone/>
            </a:pPr>
            <a:endParaRPr lang="hr-HR" sz="2000" b="1" dirty="0"/>
          </a:p>
          <a:p>
            <a:pPr marL="0" indent="0" defTabSz="914400">
              <a:lnSpc>
                <a:spcPct val="110000"/>
              </a:lnSpc>
              <a:buSzPct val="80000"/>
              <a:buNone/>
            </a:pPr>
            <a:r>
              <a:rPr lang="hr-HR" sz="2000" i="1" dirty="0"/>
              <a:t>AI treba tretirati kao mjernu opremu: koristan alat, ali pod nadzorom, provjeren i prikladan svrsi.</a:t>
            </a:r>
          </a:p>
          <a:p>
            <a:pPr marL="0" indent="0" defTabSz="914400">
              <a:lnSpc>
                <a:spcPct val="110000"/>
              </a:lnSpc>
              <a:buSzPct val="80000"/>
              <a:buNone/>
            </a:pPr>
            <a:endParaRPr lang="hr-HR" sz="2000" i="1" dirty="0"/>
          </a:p>
          <a:p>
            <a:pPr marL="0" indent="0" defTabSz="914400">
              <a:lnSpc>
                <a:spcPct val="110000"/>
              </a:lnSpc>
              <a:buSzPct val="80000"/>
              <a:buNone/>
            </a:pPr>
            <a:r>
              <a:rPr lang="hr-HR" sz="2000" dirty="0"/>
              <a:t>Postupak sustava upravljanja</a:t>
            </a:r>
          </a:p>
          <a:p>
            <a:pPr marL="0" indent="0" defTabSz="914400">
              <a:lnSpc>
                <a:spcPct val="110000"/>
              </a:lnSpc>
              <a:buSzPct val="80000"/>
              <a:buNone/>
            </a:pPr>
            <a:r>
              <a:rPr lang="hr-HR" sz="2000" b="1" i="1" dirty="0"/>
              <a:t>„Nadzor nad korištenjem umjetne inteligencije”</a:t>
            </a:r>
          </a:p>
        </p:txBody>
      </p:sp>
    </p:spTree>
    <p:extLst>
      <p:ext uri="{BB962C8B-B14F-4D97-AF65-F5344CB8AC3E}">
        <p14:creationId xmlns:p14="http://schemas.microsoft.com/office/powerpoint/2010/main" val="999264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710CCED3-1571-1234-D9C5-12CC15D93518}"/>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813542F7-D922-349F-3C4F-1ADB4813ED57}"/>
              </a:ext>
            </a:extLst>
          </p:cNvPr>
          <p:cNvSpPr txBox="1">
            <a:spLocks noGrp="1"/>
          </p:cNvSpPr>
          <p:nvPr>
            <p:ph type="title"/>
          </p:nvPr>
        </p:nvSpPr>
        <p:spPr>
          <a:xfrm>
            <a:off x="599660" y="1935846"/>
            <a:ext cx="2860329" cy="808182"/>
          </a:xfrm>
          <a:prstGeom prst="rect">
            <a:avLst/>
          </a:prstGeom>
        </p:spPr>
        <p:txBody>
          <a:bodyPr spcFirstLastPara="1" vert="horz" lIns="91440" tIns="45720" rIns="91440" bIns="45720" rtlCol="0" anchor="t" anchorCtr="0">
            <a:normAutofit fontScale="90000"/>
          </a:bodyPr>
          <a:lstStyle/>
          <a:p>
            <a:pPr marL="0" lvl="0" indent="0" defTabSz="914400">
              <a:spcBef>
                <a:spcPct val="0"/>
              </a:spcBef>
              <a:spcAft>
                <a:spcPts val="0"/>
              </a:spcAft>
            </a:pPr>
            <a:r>
              <a:rPr lang="hr-HR" sz="2700" b="1" dirty="0"/>
              <a:t>Koriste li laboratoriji alate umjetne inteligencije</a:t>
            </a:r>
            <a:r>
              <a:rPr lang="en-US" sz="2700" b="1" dirty="0"/>
              <a:t>?</a:t>
            </a:r>
          </a:p>
        </p:txBody>
      </p:sp>
      <p:sp>
        <p:nvSpPr>
          <p:cNvPr id="93" name="Google Shape;93;p17">
            <a:extLst>
              <a:ext uri="{FF2B5EF4-FFF2-40B4-BE49-F238E27FC236}">
                <a16:creationId xmlns:a16="http://schemas.microsoft.com/office/drawing/2014/main" id="{B63352AB-BF94-2561-A41F-6C0A4A64D590}"/>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11</a:t>
            </a:fld>
            <a:endParaRPr lang="en-US" sz="700"/>
          </a:p>
        </p:txBody>
      </p:sp>
      <p:sp>
        <p:nvSpPr>
          <p:cNvPr id="3" name="Google Shape;92;p17">
            <a:extLst>
              <a:ext uri="{FF2B5EF4-FFF2-40B4-BE49-F238E27FC236}">
                <a16:creationId xmlns:a16="http://schemas.microsoft.com/office/drawing/2014/main" id="{E822A8D9-78F1-A9B3-D741-F01BBE4DE2EA}"/>
              </a:ext>
            </a:extLst>
          </p:cNvPr>
          <p:cNvSpPr txBox="1">
            <a:spLocks/>
          </p:cNvSpPr>
          <p:nvPr/>
        </p:nvSpPr>
        <p:spPr>
          <a:xfrm>
            <a:off x="3872984" y="2167659"/>
            <a:ext cx="4864613" cy="1961322"/>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buSzPct val="80000"/>
              <a:buFont typeface="Corbel" pitchFamily="34" charset="0"/>
              <a:buNone/>
            </a:pPr>
            <a:r>
              <a:rPr lang="hr-HR" sz="1800" dirty="0"/>
              <a:t>U laboratorijima, AI se koristi za </a:t>
            </a:r>
            <a:r>
              <a:rPr lang="hr-HR" sz="1800" b="1" dirty="0"/>
              <a:t>obradu i analizu </a:t>
            </a:r>
            <a:r>
              <a:rPr lang="hr-HR" sz="1800" dirty="0"/>
              <a:t>velikih količina podataka, </a:t>
            </a:r>
            <a:r>
              <a:rPr lang="hr-HR" sz="1800" b="1" dirty="0"/>
              <a:t>prepoznavanje trendova i odstupanja </a:t>
            </a:r>
            <a:r>
              <a:rPr lang="hr-HR" sz="1800" dirty="0"/>
              <a:t>te </a:t>
            </a:r>
            <a:r>
              <a:rPr lang="hr-HR" sz="1800" b="1" dirty="0"/>
              <a:t>praćenje valjanosti </a:t>
            </a:r>
            <a:r>
              <a:rPr lang="hr-HR" sz="1800" dirty="0"/>
              <a:t>rezultata ispitivanja. Omogućuje bržu identifikaciju nesukladnosti, podržava izradu analiza uzroka i popravnih radnji te doprinosi boljoj kontroli kvalitete.</a:t>
            </a:r>
            <a:endParaRPr lang="hr-HR" sz="1800" u="sng" dirty="0"/>
          </a:p>
          <a:p>
            <a:pPr marL="0" indent="0" defTabSz="914400">
              <a:buSzPct val="80000"/>
              <a:buFont typeface="Corbel" pitchFamily="34" charset="0"/>
              <a:buNone/>
            </a:pPr>
            <a:endParaRPr lang="en-US" sz="1800" u="sng" dirty="0"/>
          </a:p>
        </p:txBody>
      </p:sp>
      <p:sp>
        <p:nvSpPr>
          <p:cNvPr id="5" name="Google Shape;92;p17">
            <a:extLst>
              <a:ext uri="{FF2B5EF4-FFF2-40B4-BE49-F238E27FC236}">
                <a16:creationId xmlns:a16="http://schemas.microsoft.com/office/drawing/2014/main" id="{0EC410D0-E73A-530B-D63E-72988B647EA1}"/>
              </a:ext>
            </a:extLst>
          </p:cNvPr>
          <p:cNvSpPr txBox="1">
            <a:spLocks/>
          </p:cNvSpPr>
          <p:nvPr/>
        </p:nvSpPr>
        <p:spPr>
          <a:xfrm>
            <a:off x="3872984" y="627088"/>
            <a:ext cx="4864613" cy="1837816"/>
          </a:xfrm>
          <a:prstGeom prst="rect">
            <a:avLst/>
          </a:prstGeom>
        </p:spPr>
        <p:txBody>
          <a:bodyPr spcFirstLastPara="1" vert="horz" wrap="square" lIns="91440" tIns="45720" rIns="91440" bIns="45720" rtlCol="0" anchor="t" anchorCtr="0">
            <a:normAutofit fontScale="55000" lnSpcReduction="20000"/>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3300" dirty="0"/>
              <a:t>Umjetna inteligencija sve više postaje sastavni dio rada laboratorija, inspekcijskih i certifikacijskih tijela, posebno u kontekstu povećanja učinkovitosti, pouzdanosti i dosljednosti sustava upravljanja.</a:t>
            </a:r>
          </a:p>
          <a:p>
            <a:pPr marL="0" indent="0" defTabSz="914400">
              <a:buSzPct val="80000"/>
              <a:buFont typeface="Corbel" pitchFamily="34" charset="0"/>
              <a:buNone/>
            </a:pPr>
            <a:endParaRPr lang="en-US" sz="1800" u="sng" dirty="0"/>
          </a:p>
        </p:txBody>
      </p:sp>
    </p:spTree>
    <p:extLst>
      <p:ext uri="{BB962C8B-B14F-4D97-AF65-F5344CB8AC3E}">
        <p14:creationId xmlns:p14="http://schemas.microsoft.com/office/powerpoint/2010/main" val="41578743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DCD8DD12-FDAD-8E6B-E97B-F918AAAB2435}"/>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0DF1D0B6-8549-869D-9A65-3148B1D048A0}"/>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Preporučene kontrole</a:t>
            </a:r>
            <a:endParaRPr lang="en-US" sz="2700" b="1" dirty="0"/>
          </a:p>
        </p:txBody>
      </p:sp>
      <p:sp>
        <p:nvSpPr>
          <p:cNvPr id="93" name="Google Shape;93;p17">
            <a:extLst>
              <a:ext uri="{FF2B5EF4-FFF2-40B4-BE49-F238E27FC236}">
                <a16:creationId xmlns:a16="http://schemas.microsoft.com/office/drawing/2014/main" id="{701E2DC8-763C-4B97-0607-BE50DC175592}"/>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110</a:t>
            </a:fld>
            <a:endParaRPr lang="en-US" sz="700"/>
          </a:p>
        </p:txBody>
      </p:sp>
      <p:sp>
        <p:nvSpPr>
          <p:cNvPr id="3" name="Google Shape;92;p17">
            <a:extLst>
              <a:ext uri="{FF2B5EF4-FFF2-40B4-BE49-F238E27FC236}">
                <a16:creationId xmlns:a16="http://schemas.microsoft.com/office/drawing/2014/main" id="{0650FE30-856E-B856-6C9B-3C3BE9239BB5}"/>
              </a:ext>
            </a:extLst>
          </p:cNvPr>
          <p:cNvSpPr txBox="1">
            <a:spLocks/>
          </p:cNvSpPr>
          <p:nvPr/>
        </p:nvSpPr>
        <p:spPr>
          <a:xfrm>
            <a:off x="3101010" y="83407"/>
            <a:ext cx="5636587" cy="4043322"/>
          </a:xfrm>
          <a:prstGeom prst="rect">
            <a:avLst/>
          </a:prstGeom>
        </p:spPr>
        <p:txBody>
          <a:bodyPr spcFirstLastPara="1" vert="horz" wrap="square" lIns="91440" tIns="45720" rIns="91440" bIns="45720" rtlCol="0" anchor="t" anchorCtr="0">
            <a:no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342900" indent="-342900" defTabSz="914400">
              <a:lnSpc>
                <a:spcPct val="110000"/>
              </a:lnSpc>
              <a:buSzPct val="80000"/>
              <a:buFont typeface="Arial" panose="020B0604020202020204" pitchFamily="34" charset="0"/>
              <a:buChar char="•"/>
            </a:pPr>
            <a:r>
              <a:rPr lang="hr-HR" sz="1600" dirty="0"/>
              <a:t>politika/pravila korištenja AI</a:t>
            </a:r>
          </a:p>
          <a:p>
            <a:pPr marL="342900" indent="-342900" defTabSz="914400">
              <a:lnSpc>
                <a:spcPct val="110000"/>
              </a:lnSpc>
              <a:buSzPct val="80000"/>
              <a:buFont typeface="Arial" panose="020B0604020202020204" pitchFamily="34" charset="0"/>
              <a:buChar char="•"/>
            </a:pPr>
            <a:r>
              <a:rPr lang="hr-HR" sz="1600" dirty="0"/>
              <a:t>odobreni AI alati</a:t>
            </a:r>
          </a:p>
          <a:p>
            <a:pPr marL="342900" indent="-342900" defTabSz="914400">
              <a:lnSpc>
                <a:spcPct val="110000"/>
              </a:lnSpc>
              <a:buSzPct val="80000"/>
              <a:buFont typeface="Arial" panose="020B0604020202020204" pitchFamily="34" charset="0"/>
              <a:buChar char="•"/>
            </a:pPr>
            <a:r>
              <a:rPr lang="hr-HR" sz="1600" dirty="0"/>
              <a:t>opis primjene alata</a:t>
            </a:r>
          </a:p>
          <a:p>
            <a:pPr marL="342900" indent="-342900" defTabSz="914400">
              <a:lnSpc>
                <a:spcPct val="110000"/>
              </a:lnSpc>
              <a:buSzPct val="80000"/>
              <a:buFont typeface="Arial" panose="020B0604020202020204" pitchFamily="34" charset="0"/>
              <a:buChar char="•"/>
            </a:pPr>
            <a:r>
              <a:rPr lang="hr-HR" sz="1600" dirty="0"/>
              <a:t>klasifikacija dopuštene uporabe</a:t>
            </a:r>
          </a:p>
          <a:p>
            <a:pPr marL="342900" indent="-342900" defTabSz="914400">
              <a:lnSpc>
                <a:spcPct val="110000"/>
              </a:lnSpc>
              <a:buSzPct val="80000"/>
              <a:buFont typeface="Arial" panose="020B0604020202020204" pitchFamily="34" charset="0"/>
              <a:buChar char="•"/>
            </a:pPr>
            <a:r>
              <a:rPr lang="hr-HR" sz="1600" dirty="0"/>
              <a:t>pravila unosa podataka</a:t>
            </a:r>
          </a:p>
          <a:p>
            <a:pPr marL="342900" indent="-342900" defTabSz="914400">
              <a:lnSpc>
                <a:spcPct val="110000"/>
              </a:lnSpc>
              <a:buSzPct val="80000"/>
              <a:buFont typeface="Arial" panose="020B0604020202020204" pitchFamily="34" charset="0"/>
              <a:buChar char="•"/>
            </a:pPr>
            <a:r>
              <a:rPr lang="hr-HR" sz="1600" dirty="0"/>
              <a:t>obvezna stručna provjera svakog kritičnog izlaza</a:t>
            </a:r>
          </a:p>
          <a:p>
            <a:pPr marL="342900" indent="-342900" defTabSz="914400">
              <a:lnSpc>
                <a:spcPct val="110000"/>
              </a:lnSpc>
              <a:buSzPct val="80000"/>
              <a:buFont typeface="Arial" panose="020B0604020202020204" pitchFamily="34" charset="0"/>
              <a:buChar char="•"/>
            </a:pPr>
            <a:r>
              <a:rPr lang="hr-HR" sz="1600" dirty="0"/>
              <a:t>evidencija kritične uporabe AI</a:t>
            </a:r>
          </a:p>
          <a:p>
            <a:pPr marL="342900" indent="-342900" defTabSz="914400">
              <a:lnSpc>
                <a:spcPct val="110000"/>
              </a:lnSpc>
              <a:buSzPct val="80000"/>
              <a:buFont typeface="Arial" panose="020B0604020202020204" pitchFamily="34" charset="0"/>
              <a:buChar char="•"/>
            </a:pPr>
            <a:r>
              <a:rPr lang="hr-HR" sz="1600" dirty="0"/>
              <a:t>validacija AI izlaza</a:t>
            </a:r>
          </a:p>
          <a:p>
            <a:pPr marL="342900" indent="-342900" defTabSz="914400">
              <a:lnSpc>
                <a:spcPct val="110000"/>
              </a:lnSpc>
              <a:buSzPct val="80000"/>
              <a:buFont typeface="Arial" panose="020B0604020202020204" pitchFamily="34" charset="0"/>
              <a:buChar char="•"/>
            </a:pPr>
            <a:r>
              <a:rPr lang="hr-HR" sz="1600" dirty="0"/>
              <a:t>upravljanje </a:t>
            </a:r>
            <a:r>
              <a:rPr lang="hr-HR" sz="1600" dirty="0" err="1"/>
              <a:t>promptovima</a:t>
            </a:r>
            <a:endParaRPr lang="hr-HR" sz="1600" dirty="0"/>
          </a:p>
          <a:p>
            <a:pPr marL="342900" indent="-342900" defTabSz="914400">
              <a:lnSpc>
                <a:spcPct val="110000"/>
              </a:lnSpc>
              <a:buSzPct val="80000"/>
              <a:buFont typeface="Arial" panose="020B0604020202020204" pitchFamily="34" charset="0"/>
              <a:buChar char="•"/>
            </a:pPr>
            <a:r>
              <a:rPr lang="hr-HR" sz="1600" dirty="0"/>
              <a:t>Izobrazba osoblja</a:t>
            </a:r>
          </a:p>
          <a:p>
            <a:pPr marL="342900" indent="-342900" defTabSz="914400">
              <a:lnSpc>
                <a:spcPct val="110000"/>
              </a:lnSpc>
              <a:buSzPct val="80000"/>
              <a:buFont typeface="Arial" panose="020B0604020202020204" pitchFamily="34" charset="0"/>
              <a:buChar char="•"/>
            </a:pPr>
            <a:r>
              <a:rPr lang="hr-HR" sz="1600" dirty="0"/>
              <a:t>upravljanje rizicima AI</a:t>
            </a:r>
          </a:p>
          <a:p>
            <a:pPr marL="342900" indent="-342900" defTabSz="914400">
              <a:lnSpc>
                <a:spcPct val="110000"/>
              </a:lnSpc>
              <a:buSzPct val="80000"/>
              <a:buFont typeface="Arial" panose="020B0604020202020204" pitchFamily="34" charset="0"/>
              <a:buChar char="•"/>
            </a:pPr>
            <a:r>
              <a:rPr lang="hr-HR" sz="1600" dirty="0"/>
              <a:t>područja zabrane korištenja AI alata</a:t>
            </a:r>
          </a:p>
          <a:p>
            <a:pPr marL="342900" indent="-342900" defTabSz="914400">
              <a:lnSpc>
                <a:spcPct val="110000"/>
              </a:lnSpc>
              <a:buSzPct val="80000"/>
              <a:buFont typeface="Arial" panose="020B0604020202020204" pitchFamily="34" charset="0"/>
              <a:buChar char="•"/>
            </a:pPr>
            <a:r>
              <a:rPr lang="hr-HR" sz="1600" dirty="0"/>
              <a:t>periodičko preispitivanje korištenja AI</a:t>
            </a:r>
          </a:p>
          <a:p>
            <a:pPr marL="342900" indent="-342900" defTabSz="914400">
              <a:lnSpc>
                <a:spcPct val="110000"/>
              </a:lnSpc>
              <a:buSzPct val="80000"/>
              <a:buFont typeface="Arial" panose="020B0604020202020204" pitchFamily="34" charset="0"/>
              <a:buChar char="•"/>
            </a:pPr>
            <a:r>
              <a:rPr lang="hr-HR" sz="1600" dirty="0"/>
              <a:t>Interni audit uporabe AI</a:t>
            </a:r>
          </a:p>
        </p:txBody>
      </p:sp>
    </p:spTree>
    <p:extLst>
      <p:ext uri="{BB962C8B-B14F-4D97-AF65-F5344CB8AC3E}">
        <p14:creationId xmlns:p14="http://schemas.microsoft.com/office/powerpoint/2010/main" val="13686073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80DCF90A-2056-C993-9E67-7FE639DE967F}"/>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DA365AB5-B375-3B43-72F3-3602E22EFE18}"/>
              </a:ext>
            </a:extLst>
          </p:cNvPr>
          <p:cNvSpPr txBox="1">
            <a:spLocks noGrp="1"/>
          </p:cNvSpPr>
          <p:nvPr>
            <p:ph type="sldNum" idx="12"/>
          </p:nvPr>
        </p:nvSpPr>
        <p:spPr>
          <a:xfrm>
            <a:off x="7974105" y="4667871"/>
            <a:ext cx="507273" cy="273843"/>
          </a:xfrm>
          <a:prstGeom prst="rect">
            <a:avLst/>
          </a:prstGeom>
        </p:spPr>
        <p:txBody>
          <a:bodyPr spcFirstLastPara="1" vert="horz" lIns="91440" tIns="45720" rIns="91440" bIns="45720" rtlCol="0" anchor="ctr" anchorCtr="0">
            <a:normAutofit/>
          </a:bodyPr>
          <a:lstStyle/>
          <a:p>
            <a:pPr lvl="0" indent="0" defTabSz="914400">
              <a:lnSpc>
                <a:spcPct val="90000"/>
              </a:lnSpc>
              <a:spcBef>
                <a:spcPts val="0"/>
              </a:spcBef>
              <a:spcAft>
                <a:spcPts val="600"/>
              </a:spcAft>
              <a:buNone/>
            </a:pPr>
            <a:fld id="{00000000-1234-1234-1234-123412341234}" type="slidenum">
              <a:rPr lang="en-US" sz="700"/>
              <a:pPr lvl="0" indent="0" defTabSz="914400">
                <a:lnSpc>
                  <a:spcPct val="90000"/>
                </a:lnSpc>
                <a:spcBef>
                  <a:spcPts val="0"/>
                </a:spcBef>
                <a:spcAft>
                  <a:spcPts val="600"/>
                </a:spcAft>
                <a:buNone/>
              </a:pPr>
              <a:t>111</a:t>
            </a:fld>
            <a:endParaRPr lang="en-US" sz="700" dirty="0"/>
          </a:p>
        </p:txBody>
      </p:sp>
      <p:sp>
        <p:nvSpPr>
          <p:cNvPr id="2" name="AutoShape 2" descr="Futuristički grad s umjetničkom inteligencijom">
            <a:extLst>
              <a:ext uri="{FF2B5EF4-FFF2-40B4-BE49-F238E27FC236}">
                <a16:creationId xmlns:a16="http://schemas.microsoft.com/office/drawing/2014/main" id="{D833CD6A-E485-BDC2-DB38-089CBC19D82F}"/>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dirty="0"/>
          </a:p>
        </p:txBody>
      </p:sp>
      <p:sp>
        <p:nvSpPr>
          <p:cNvPr id="7" name="TekstniOkvir 6">
            <a:extLst>
              <a:ext uri="{FF2B5EF4-FFF2-40B4-BE49-F238E27FC236}">
                <a16:creationId xmlns:a16="http://schemas.microsoft.com/office/drawing/2014/main" id="{33848043-A9D5-B7D4-0C18-2D2BD0CB2D15}"/>
              </a:ext>
            </a:extLst>
          </p:cNvPr>
          <p:cNvSpPr txBox="1"/>
          <p:nvPr/>
        </p:nvSpPr>
        <p:spPr>
          <a:xfrm>
            <a:off x="283417" y="1679198"/>
            <a:ext cx="2935217" cy="2123658"/>
          </a:xfrm>
          <a:prstGeom prst="rect">
            <a:avLst/>
          </a:prstGeom>
          <a:noFill/>
          <a:effectLst>
            <a:softEdge rad="12700"/>
          </a:effectLst>
        </p:spPr>
        <p:txBody>
          <a:bodyPr wrap="square" rtlCol="0">
            <a:spAutoFit/>
          </a:bodyPr>
          <a:lstStyle/>
          <a:p>
            <a:pPr algn="ctr"/>
            <a:r>
              <a:rPr lang="hr-HR" sz="2200" b="1" dirty="0">
                <a:solidFill>
                  <a:srgbClr val="0070C0"/>
                </a:solidFill>
              </a:rPr>
              <a:t>Vi pitate predavača?</a:t>
            </a:r>
          </a:p>
          <a:p>
            <a:pPr algn="ctr"/>
            <a:endParaRPr lang="hr-HR" sz="2200" b="1" dirty="0">
              <a:solidFill>
                <a:srgbClr val="0070C0"/>
              </a:solidFill>
            </a:endParaRPr>
          </a:p>
          <a:p>
            <a:pPr algn="ctr"/>
            <a:r>
              <a:rPr lang="hr-HR" sz="2200" b="1" i="1" dirty="0">
                <a:solidFill>
                  <a:srgbClr val="0070C0"/>
                </a:solidFill>
              </a:rPr>
              <a:t>(predavač se pravi da zna odgovor, ali iza sebe ima AI koji mu šapuće…)</a:t>
            </a:r>
            <a:endParaRPr lang="hr-HR" b="1" i="1" dirty="0">
              <a:solidFill>
                <a:srgbClr val="0070C0"/>
              </a:solidFill>
            </a:endParaRPr>
          </a:p>
        </p:txBody>
      </p:sp>
      <p:pic>
        <p:nvPicPr>
          <p:cNvPr id="3" name="Grafika 2" descr="Badge 7 outline">
            <a:extLst>
              <a:ext uri="{FF2B5EF4-FFF2-40B4-BE49-F238E27FC236}">
                <a16:creationId xmlns:a16="http://schemas.microsoft.com/office/drawing/2014/main" id="{82CC25F4-59CA-988C-5E73-CBA2584AC8A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68052" y="471935"/>
            <a:ext cx="914400" cy="914400"/>
          </a:xfrm>
          <a:prstGeom prst="rect">
            <a:avLst/>
          </a:prstGeom>
        </p:spPr>
      </p:pic>
      <p:pic>
        <p:nvPicPr>
          <p:cNvPr id="5" name="Slika 4">
            <a:extLst>
              <a:ext uri="{FF2B5EF4-FFF2-40B4-BE49-F238E27FC236}">
                <a16:creationId xmlns:a16="http://schemas.microsoft.com/office/drawing/2014/main" id="{657A0392-9367-3D47-8CA7-8E5DDBAF246E}"/>
              </a:ext>
            </a:extLst>
          </p:cNvPr>
          <p:cNvPicPr>
            <a:picLocks noChangeAspect="1"/>
          </p:cNvPicPr>
          <p:nvPr/>
        </p:nvPicPr>
        <p:blipFill>
          <a:blip r:embed="rId4"/>
          <a:stretch>
            <a:fillRect/>
          </a:stretch>
        </p:blipFill>
        <p:spPr>
          <a:xfrm>
            <a:off x="3572069" y="771273"/>
            <a:ext cx="5401429" cy="3600953"/>
          </a:xfrm>
          <a:prstGeom prst="rect">
            <a:avLst/>
          </a:prstGeom>
        </p:spPr>
      </p:pic>
    </p:spTree>
    <p:extLst>
      <p:ext uri="{BB962C8B-B14F-4D97-AF65-F5344CB8AC3E}">
        <p14:creationId xmlns:p14="http://schemas.microsoft.com/office/powerpoint/2010/main" val="39582052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56">
          <a:extLst>
            <a:ext uri="{FF2B5EF4-FFF2-40B4-BE49-F238E27FC236}">
              <a16:creationId xmlns:a16="http://schemas.microsoft.com/office/drawing/2014/main" id="{05C53B1F-9656-388A-4D50-F2EB80D33A82}"/>
            </a:ext>
          </a:extLst>
        </p:cNvPr>
        <p:cNvGrpSpPr/>
        <p:nvPr/>
      </p:nvGrpSpPr>
      <p:grpSpPr>
        <a:xfrm>
          <a:off x="0" y="0"/>
          <a:ext cx="0" cy="0"/>
          <a:chOff x="0" y="0"/>
          <a:chExt cx="0" cy="0"/>
        </a:xfrm>
      </p:grpSpPr>
      <p:sp>
        <p:nvSpPr>
          <p:cNvPr id="57" name="Google Shape;57;p12">
            <a:extLst>
              <a:ext uri="{FF2B5EF4-FFF2-40B4-BE49-F238E27FC236}">
                <a16:creationId xmlns:a16="http://schemas.microsoft.com/office/drawing/2014/main" id="{4C0C32F2-DB74-7598-5F99-83E4B6465EAD}"/>
              </a:ext>
            </a:extLst>
          </p:cNvPr>
          <p:cNvSpPr txBox="1">
            <a:spLocks noGrp="1"/>
          </p:cNvSpPr>
          <p:nvPr>
            <p:ph type="ctrTitle"/>
          </p:nvPr>
        </p:nvSpPr>
        <p:spPr>
          <a:xfrm>
            <a:off x="636724" y="148209"/>
            <a:ext cx="7845548" cy="1610360"/>
          </a:xfrm>
          <a:prstGeom prst="rect">
            <a:avLst/>
          </a:prstGeom>
        </p:spPr>
        <p:txBody>
          <a:bodyPr spcFirstLastPara="1" vert="horz" lIns="91440" tIns="45720" rIns="91440" bIns="45720" rtlCol="0" anchor="ctr" anchorCtr="0">
            <a:normAutofit/>
          </a:bodyPr>
          <a:lstStyle/>
          <a:p>
            <a:pPr marL="0" lvl="0" indent="0" algn="ctr" defTabSz="914400">
              <a:lnSpc>
                <a:spcPct val="90000"/>
              </a:lnSpc>
              <a:spcBef>
                <a:spcPct val="0"/>
              </a:spcBef>
              <a:spcAft>
                <a:spcPts val="0"/>
              </a:spcAft>
            </a:pPr>
            <a:r>
              <a:rPr lang="hr-HR" sz="2400" b="1" spc="100" dirty="0">
                <a:solidFill>
                  <a:schemeClr val="tx1"/>
                </a:solidFill>
                <a:latin typeface="ELEGANT TYPEWRITER" panose="02000500000000000000" pitchFamily="2" charset="0"/>
              </a:rPr>
              <a:t>HVALA NA POZORNOSTI!</a:t>
            </a:r>
            <a:endParaRPr lang="en-US" sz="2400" b="1" spc="100" dirty="0">
              <a:solidFill>
                <a:schemeClr val="tx1"/>
              </a:solidFill>
              <a:latin typeface="ELEGANT TYPEWRITER" panose="02000500000000000000" pitchFamily="2" charset="0"/>
            </a:endParaRPr>
          </a:p>
        </p:txBody>
      </p:sp>
      <p:graphicFrame>
        <p:nvGraphicFramePr>
          <p:cNvPr id="108" name="TekstniOkvir 3">
            <a:extLst>
              <a:ext uri="{FF2B5EF4-FFF2-40B4-BE49-F238E27FC236}">
                <a16:creationId xmlns:a16="http://schemas.microsoft.com/office/drawing/2014/main" id="{32D73173-BECF-100E-D2C4-4E34AA94AD05}"/>
              </a:ext>
            </a:extLst>
          </p:cNvPr>
          <p:cNvGraphicFramePr/>
          <p:nvPr/>
        </p:nvGraphicFramePr>
        <p:xfrm>
          <a:off x="857250" y="1723897"/>
          <a:ext cx="7404497" cy="28481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5196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7AFDB502-51CA-EE3F-57B6-AFA382131F05}"/>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F041936A-AC69-FD41-AF6D-B4182F7E426C}"/>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fontScale="90000"/>
          </a:bodyPr>
          <a:lstStyle/>
          <a:p>
            <a:pPr marL="0" lvl="0" indent="0" defTabSz="914400">
              <a:spcBef>
                <a:spcPct val="0"/>
              </a:spcBef>
              <a:spcAft>
                <a:spcPts val="0"/>
              </a:spcAft>
            </a:pPr>
            <a:r>
              <a:rPr lang="hr-HR" sz="2700" b="1" dirty="0"/>
              <a:t>Inspekcijska tijela</a:t>
            </a:r>
            <a:r>
              <a:rPr lang="en-US" sz="2700" b="1" dirty="0"/>
              <a:t>?</a:t>
            </a:r>
            <a:br>
              <a:rPr lang="hr-HR" sz="2700" b="1" dirty="0"/>
            </a:br>
            <a:br>
              <a:rPr lang="hr-HR" sz="2700" b="1" dirty="0"/>
            </a:br>
            <a:r>
              <a:rPr lang="hr-HR" sz="2700" b="1" dirty="0"/>
              <a:t>Certifikacijska tijela?</a:t>
            </a:r>
            <a:endParaRPr lang="en-US" sz="2700" b="1" dirty="0"/>
          </a:p>
        </p:txBody>
      </p:sp>
      <p:sp>
        <p:nvSpPr>
          <p:cNvPr id="93" name="Google Shape;93;p17">
            <a:extLst>
              <a:ext uri="{FF2B5EF4-FFF2-40B4-BE49-F238E27FC236}">
                <a16:creationId xmlns:a16="http://schemas.microsoft.com/office/drawing/2014/main" id="{1E513C6B-34C1-CB19-86E2-F1AC5FCD9601}"/>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12</a:t>
            </a:fld>
            <a:endParaRPr lang="en-US" sz="700"/>
          </a:p>
        </p:txBody>
      </p:sp>
      <p:sp>
        <p:nvSpPr>
          <p:cNvPr id="3" name="Google Shape;92;p17">
            <a:extLst>
              <a:ext uri="{FF2B5EF4-FFF2-40B4-BE49-F238E27FC236}">
                <a16:creationId xmlns:a16="http://schemas.microsoft.com/office/drawing/2014/main" id="{806BF392-C6DA-E80B-DFA6-54383B50756D}"/>
              </a:ext>
            </a:extLst>
          </p:cNvPr>
          <p:cNvSpPr txBox="1">
            <a:spLocks/>
          </p:cNvSpPr>
          <p:nvPr/>
        </p:nvSpPr>
        <p:spPr>
          <a:xfrm>
            <a:off x="3872984" y="610428"/>
            <a:ext cx="4864613" cy="1961322"/>
          </a:xfrm>
          <a:prstGeom prst="rect">
            <a:avLst/>
          </a:prstGeom>
        </p:spPr>
        <p:txBody>
          <a:bodyPr spcFirstLastPara="1" vert="horz" wrap="square" lIns="91440" tIns="45720" rIns="91440" bIns="45720" rtlCol="0" anchor="t" anchorCtr="0">
            <a:normAutofit lnSpcReduction="10000"/>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1800" dirty="0"/>
              <a:t>U inspekcijskim tijelima, umjetna inteligencija može unaprijediti planiranje i provedbu inspekcija kroz </a:t>
            </a:r>
            <a:r>
              <a:rPr lang="hr-HR" sz="1800" b="1" dirty="0"/>
              <a:t>analizu rizika, obradu terenskih podataka i automatsku interpretaciju rezultata</a:t>
            </a:r>
            <a:r>
              <a:rPr lang="hr-HR" sz="1800" dirty="0"/>
              <a:t>. Time se povećava dosljednost odluka i smanjuje utjecaj subjektivnosti u ocjenjivanju.</a:t>
            </a:r>
            <a:endParaRPr lang="en-US" sz="1800" dirty="0"/>
          </a:p>
        </p:txBody>
      </p:sp>
      <p:sp>
        <p:nvSpPr>
          <p:cNvPr id="5" name="Google Shape;92;p17">
            <a:extLst>
              <a:ext uri="{FF2B5EF4-FFF2-40B4-BE49-F238E27FC236}">
                <a16:creationId xmlns:a16="http://schemas.microsoft.com/office/drawing/2014/main" id="{B6590847-9A9D-747A-8837-17EF3F9E5632}"/>
              </a:ext>
            </a:extLst>
          </p:cNvPr>
          <p:cNvSpPr txBox="1">
            <a:spLocks/>
          </p:cNvSpPr>
          <p:nvPr/>
        </p:nvSpPr>
        <p:spPr>
          <a:xfrm>
            <a:off x="3872983" y="2571750"/>
            <a:ext cx="4864613" cy="1961322"/>
          </a:xfrm>
          <a:prstGeom prst="rect">
            <a:avLst/>
          </a:prstGeom>
        </p:spPr>
        <p:txBody>
          <a:bodyPr spcFirstLastPara="1" vert="horz" wrap="square" lIns="91440" tIns="45720" rIns="91440" bIns="45720" rtlCol="0" anchor="t" anchorCtr="0">
            <a:normAutofit lnSpcReduction="10000"/>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1800" dirty="0"/>
              <a:t>U certifikacijskim tijelima, AI pomaže </a:t>
            </a:r>
            <a:r>
              <a:rPr lang="hr-HR" sz="1800" b="1" dirty="0"/>
              <a:t>u analizi dokumentacije, praćenju usklađenosti s normama i identifikaciji potencijalnih odstupanja</a:t>
            </a:r>
            <a:r>
              <a:rPr lang="hr-HR" sz="1800" dirty="0"/>
              <a:t>. Također omogućuje učinkovitije upravljanje auditima, uključujući pripremu, provedbu i analizu nalaza.</a:t>
            </a:r>
            <a:endParaRPr lang="en-US" sz="1800" u="sng" dirty="0"/>
          </a:p>
        </p:txBody>
      </p:sp>
    </p:spTree>
    <p:extLst>
      <p:ext uri="{BB962C8B-B14F-4D97-AF65-F5344CB8AC3E}">
        <p14:creationId xmlns:p14="http://schemas.microsoft.com/office/powerpoint/2010/main" val="740009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01DDA787-7636-CD71-FC0C-AE748C523C0F}"/>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ADE9516A-3F4D-4F95-3302-FAF887619AF5}"/>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Komunikacija s AI asistentom…</a:t>
            </a:r>
            <a:endParaRPr lang="en-US" sz="2700" b="1" dirty="0"/>
          </a:p>
        </p:txBody>
      </p:sp>
      <p:sp>
        <p:nvSpPr>
          <p:cNvPr id="93" name="Google Shape;93;p17">
            <a:extLst>
              <a:ext uri="{FF2B5EF4-FFF2-40B4-BE49-F238E27FC236}">
                <a16:creationId xmlns:a16="http://schemas.microsoft.com/office/drawing/2014/main" id="{2E82A2C5-2046-A729-4011-078146B7D7F9}"/>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13</a:t>
            </a:fld>
            <a:endParaRPr lang="en-US" sz="700"/>
          </a:p>
        </p:txBody>
      </p:sp>
      <p:sp>
        <p:nvSpPr>
          <p:cNvPr id="3" name="Google Shape;92;p17">
            <a:extLst>
              <a:ext uri="{FF2B5EF4-FFF2-40B4-BE49-F238E27FC236}">
                <a16:creationId xmlns:a16="http://schemas.microsoft.com/office/drawing/2014/main" id="{7063989F-E449-0D3D-1964-4185B6836076}"/>
              </a:ext>
            </a:extLst>
          </p:cNvPr>
          <p:cNvSpPr txBox="1">
            <a:spLocks/>
          </p:cNvSpPr>
          <p:nvPr/>
        </p:nvSpPr>
        <p:spPr>
          <a:xfrm>
            <a:off x="3872984" y="610428"/>
            <a:ext cx="4864613" cy="1961322"/>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1800" dirty="0"/>
              <a:t>PROMPT – pitanje ili zadatak koji nalažeš umjetnoj inteligenciji</a:t>
            </a:r>
          </a:p>
          <a:p>
            <a:pPr marL="0" indent="0" defTabSz="914400">
              <a:lnSpc>
                <a:spcPct val="110000"/>
              </a:lnSpc>
              <a:buSzPct val="80000"/>
              <a:buNone/>
            </a:pPr>
            <a:endParaRPr lang="hr-HR" sz="1800" dirty="0"/>
          </a:p>
          <a:p>
            <a:pPr marL="0" indent="0" defTabSz="914400">
              <a:lnSpc>
                <a:spcPct val="110000"/>
              </a:lnSpc>
              <a:buSzPct val="80000"/>
              <a:buNone/>
            </a:pPr>
            <a:r>
              <a:rPr lang="hr-HR" sz="1800" dirty="0"/>
              <a:t>“Zamislite da imate asistenta koji gotovo sve zna,</a:t>
            </a:r>
            <a:br>
              <a:rPr lang="hr-HR" sz="1800" dirty="0"/>
            </a:br>
            <a:r>
              <a:rPr lang="hr-HR" sz="1800" dirty="0"/>
              <a:t>ali morate mu točno objasniti što želite.”</a:t>
            </a:r>
            <a:endParaRPr lang="en-US" sz="1800" dirty="0"/>
          </a:p>
        </p:txBody>
      </p:sp>
      <p:sp>
        <p:nvSpPr>
          <p:cNvPr id="5" name="Google Shape;92;p17">
            <a:extLst>
              <a:ext uri="{FF2B5EF4-FFF2-40B4-BE49-F238E27FC236}">
                <a16:creationId xmlns:a16="http://schemas.microsoft.com/office/drawing/2014/main" id="{04EE3F04-1A52-B0D1-C8CF-61FD9EB92CCE}"/>
              </a:ext>
            </a:extLst>
          </p:cNvPr>
          <p:cNvSpPr txBox="1">
            <a:spLocks/>
          </p:cNvSpPr>
          <p:nvPr/>
        </p:nvSpPr>
        <p:spPr>
          <a:xfrm>
            <a:off x="3872983" y="2571749"/>
            <a:ext cx="4864613" cy="2369965"/>
          </a:xfrm>
          <a:prstGeom prst="rect">
            <a:avLst/>
          </a:prstGeom>
        </p:spPr>
        <p:txBody>
          <a:bodyPr spcFirstLastPara="1" vert="horz" wrap="square" lIns="91440" tIns="45720" rIns="91440" bIns="45720" rtlCol="0" anchor="t" anchorCtr="0">
            <a:normAutofit fontScale="92500" lnSpcReduction="20000"/>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1900" i="1" dirty="0"/>
              <a:t>LOŠ PROMPT</a:t>
            </a:r>
            <a:r>
              <a:rPr lang="hr-HR" sz="1900" dirty="0"/>
              <a:t>:</a:t>
            </a:r>
          </a:p>
          <a:p>
            <a:pPr marL="0" indent="0" defTabSz="914400">
              <a:lnSpc>
                <a:spcPct val="110000"/>
              </a:lnSpc>
              <a:buSzPct val="80000"/>
              <a:buNone/>
            </a:pPr>
            <a:r>
              <a:rPr lang="hr-HR" sz="1900" dirty="0"/>
              <a:t>Je li moj izvještaj dobar?</a:t>
            </a:r>
          </a:p>
          <a:p>
            <a:pPr marL="0" indent="0" defTabSz="914400">
              <a:lnSpc>
                <a:spcPct val="110000"/>
              </a:lnSpc>
              <a:buSzPct val="80000"/>
              <a:buNone/>
            </a:pPr>
            <a:endParaRPr lang="hr-HR" sz="1900" dirty="0"/>
          </a:p>
          <a:p>
            <a:pPr marL="0" indent="0" defTabSz="914400">
              <a:lnSpc>
                <a:spcPct val="110000"/>
              </a:lnSpc>
              <a:buSzPct val="80000"/>
              <a:buNone/>
            </a:pPr>
            <a:r>
              <a:rPr lang="hr-HR" sz="1900" i="1" dirty="0"/>
              <a:t>DOBAR PROMPT</a:t>
            </a:r>
            <a:r>
              <a:rPr lang="hr-HR" sz="1900" dirty="0"/>
              <a:t>:</a:t>
            </a:r>
          </a:p>
          <a:p>
            <a:pPr marL="0" indent="0" defTabSz="914400">
              <a:lnSpc>
                <a:spcPct val="110000"/>
              </a:lnSpc>
              <a:buSzPct val="80000"/>
              <a:buNone/>
            </a:pPr>
            <a:r>
              <a:rPr lang="hr-HR" sz="1900" dirty="0"/>
              <a:t>Provjeri li sadrži li moj izvještaj o ispitivanju br. 26/26 sve elemente koje zahtijeva norma HRN EN ISO/IEC 17025:2017!</a:t>
            </a:r>
            <a:endParaRPr lang="en-US" sz="1900" dirty="0"/>
          </a:p>
          <a:p>
            <a:pPr marL="0" indent="0" defTabSz="914400">
              <a:lnSpc>
                <a:spcPct val="110000"/>
              </a:lnSpc>
              <a:buSzPct val="80000"/>
              <a:buNone/>
            </a:pPr>
            <a:endParaRPr lang="en-US" sz="1800" dirty="0"/>
          </a:p>
        </p:txBody>
      </p:sp>
    </p:spTree>
    <p:extLst>
      <p:ext uri="{BB962C8B-B14F-4D97-AF65-F5344CB8AC3E}">
        <p14:creationId xmlns:p14="http://schemas.microsoft.com/office/powerpoint/2010/main" val="182492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556EBB37-B112-F675-15CD-1AF8099C1F78}"/>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C6A8DB1B-1F3D-3119-4399-D5B8799BA2CB}"/>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Komunikacija s AI asistentom…</a:t>
            </a:r>
            <a:endParaRPr lang="en-US" sz="2700" b="1" dirty="0"/>
          </a:p>
        </p:txBody>
      </p:sp>
      <p:sp>
        <p:nvSpPr>
          <p:cNvPr id="93" name="Google Shape;93;p17">
            <a:extLst>
              <a:ext uri="{FF2B5EF4-FFF2-40B4-BE49-F238E27FC236}">
                <a16:creationId xmlns:a16="http://schemas.microsoft.com/office/drawing/2014/main" id="{17811454-7D9B-ECA9-5A22-DA5FD4AFF5F5}"/>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14</a:t>
            </a:fld>
            <a:endParaRPr lang="en-US" sz="700"/>
          </a:p>
        </p:txBody>
      </p:sp>
      <p:sp>
        <p:nvSpPr>
          <p:cNvPr id="3" name="Google Shape;92;p17">
            <a:extLst>
              <a:ext uri="{FF2B5EF4-FFF2-40B4-BE49-F238E27FC236}">
                <a16:creationId xmlns:a16="http://schemas.microsoft.com/office/drawing/2014/main" id="{0F30F2B4-BAA9-A660-D870-001972C1A6AF}"/>
              </a:ext>
            </a:extLst>
          </p:cNvPr>
          <p:cNvSpPr txBox="1">
            <a:spLocks/>
          </p:cNvSpPr>
          <p:nvPr/>
        </p:nvSpPr>
        <p:spPr>
          <a:xfrm>
            <a:off x="3872984" y="610427"/>
            <a:ext cx="4864613" cy="4057443"/>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1800" dirty="0"/>
              <a:t>KONTEKST – AI asistentu važno je dati dodatne informacije koje tim bolje opisuju situaciju kako bi se dobio što bolji odgovor</a:t>
            </a:r>
          </a:p>
          <a:p>
            <a:pPr marL="0" indent="0" defTabSz="914400">
              <a:lnSpc>
                <a:spcPct val="110000"/>
              </a:lnSpc>
              <a:buSzPct val="80000"/>
              <a:buNone/>
            </a:pPr>
            <a:endParaRPr lang="hr-HR" sz="1800" dirty="0"/>
          </a:p>
          <a:p>
            <a:pPr marL="0" indent="0" defTabSz="914400">
              <a:lnSpc>
                <a:spcPct val="110000"/>
              </a:lnSpc>
              <a:buSzPct val="80000"/>
              <a:buNone/>
            </a:pPr>
            <a:r>
              <a:rPr lang="hr-HR" sz="1800" dirty="0"/>
              <a:t>ULOGA – AI asistent može preuzeti ulogu voditelja laboratorija, ispitivača, auditora, ocjenitelja…</a:t>
            </a:r>
          </a:p>
          <a:p>
            <a:pPr marL="0" indent="0" defTabSz="914400">
              <a:lnSpc>
                <a:spcPct val="110000"/>
              </a:lnSpc>
              <a:buSzPct val="80000"/>
              <a:buNone/>
            </a:pPr>
            <a:endParaRPr lang="hr-HR" sz="1800" dirty="0"/>
          </a:p>
          <a:p>
            <a:pPr marL="0" indent="0" defTabSz="914400">
              <a:lnSpc>
                <a:spcPct val="110000"/>
              </a:lnSpc>
              <a:buSzPct val="80000"/>
              <a:buNone/>
            </a:pPr>
            <a:r>
              <a:rPr lang="hr-HR" sz="1800" dirty="0"/>
              <a:t>FORMAT ODGOVORA – AI asistentu se može sugerirati oblik odgovora (tablica, natuknice, izvještajno, proceduralno…) </a:t>
            </a:r>
            <a:endParaRPr lang="en-US" sz="1800" dirty="0"/>
          </a:p>
        </p:txBody>
      </p:sp>
    </p:spTree>
    <p:extLst>
      <p:ext uri="{BB962C8B-B14F-4D97-AF65-F5344CB8AC3E}">
        <p14:creationId xmlns:p14="http://schemas.microsoft.com/office/powerpoint/2010/main" val="3846262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0F53132A-9A43-3E2D-3351-F500B5882104}"/>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DB6F486D-B78C-4878-F059-04B175C1C030}"/>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Komunikacija s AI asistentom…</a:t>
            </a:r>
            <a:endParaRPr lang="en-US" sz="2700" b="1" dirty="0"/>
          </a:p>
        </p:txBody>
      </p:sp>
      <p:sp>
        <p:nvSpPr>
          <p:cNvPr id="93" name="Google Shape;93;p17">
            <a:extLst>
              <a:ext uri="{FF2B5EF4-FFF2-40B4-BE49-F238E27FC236}">
                <a16:creationId xmlns:a16="http://schemas.microsoft.com/office/drawing/2014/main" id="{08DF8147-8219-1B72-04BE-34A947F4BCFD}"/>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15</a:t>
            </a:fld>
            <a:endParaRPr lang="en-US" sz="700"/>
          </a:p>
        </p:txBody>
      </p:sp>
      <p:sp>
        <p:nvSpPr>
          <p:cNvPr id="3" name="Google Shape;92;p17">
            <a:extLst>
              <a:ext uri="{FF2B5EF4-FFF2-40B4-BE49-F238E27FC236}">
                <a16:creationId xmlns:a16="http://schemas.microsoft.com/office/drawing/2014/main" id="{F606219A-01BB-4B6A-3113-7353F62E48EE}"/>
              </a:ext>
            </a:extLst>
          </p:cNvPr>
          <p:cNvSpPr txBox="1">
            <a:spLocks/>
          </p:cNvSpPr>
          <p:nvPr/>
        </p:nvSpPr>
        <p:spPr>
          <a:xfrm>
            <a:off x="3872984" y="610427"/>
            <a:ext cx="4979468" cy="4213364"/>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1800" dirty="0"/>
              <a:t>OGRANIČENJA – AI asistentu zadaješ veličinu traženog odgovora (npr. do 5 rečenica, bez stručnih izraza, samo u skladu sa HRN EN ISO/IEC 17025…)</a:t>
            </a:r>
          </a:p>
          <a:p>
            <a:pPr marL="0" indent="0" defTabSz="914400">
              <a:lnSpc>
                <a:spcPct val="110000"/>
              </a:lnSpc>
              <a:buSzPct val="80000"/>
              <a:buNone/>
            </a:pPr>
            <a:endParaRPr lang="hr-HR" sz="1800" dirty="0"/>
          </a:p>
          <a:p>
            <a:pPr marL="0" indent="0" defTabSz="914400">
              <a:lnSpc>
                <a:spcPct val="110000"/>
              </a:lnSpc>
              <a:buSzPct val="80000"/>
              <a:buNone/>
            </a:pPr>
            <a:r>
              <a:rPr lang="hr-HR" sz="1800" dirty="0"/>
              <a:t>ITERACIJA – AI asistent uči iz razgovora s čovjekom… „pitaš – dobiješ odgovor – doradiš”</a:t>
            </a:r>
          </a:p>
          <a:p>
            <a:pPr marL="0" indent="0" defTabSz="914400">
              <a:lnSpc>
                <a:spcPct val="110000"/>
              </a:lnSpc>
              <a:buSzPct val="80000"/>
              <a:buNone/>
            </a:pPr>
            <a:endParaRPr lang="hr-HR" sz="1800" dirty="0"/>
          </a:p>
          <a:p>
            <a:pPr marL="0" indent="0" defTabSz="914400">
              <a:lnSpc>
                <a:spcPct val="110000"/>
              </a:lnSpc>
              <a:buSzPct val="80000"/>
              <a:buNone/>
            </a:pPr>
            <a:r>
              <a:rPr lang="hr-HR" sz="1800" dirty="0"/>
              <a:t>PRIMJERI – Korisnik može podučavati AI asistenta, kako bi u budućnosti dobivao bolje odgovore ili odgovore u skladu s pravilima i politikama tijela za ocjenjivanje sukladnosti</a:t>
            </a:r>
            <a:endParaRPr lang="en-US" sz="1800" dirty="0"/>
          </a:p>
        </p:txBody>
      </p:sp>
    </p:spTree>
    <p:extLst>
      <p:ext uri="{BB962C8B-B14F-4D97-AF65-F5344CB8AC3E}">
        <p14:creationId xmlns:p14="http://schemas.microsoft.com/office/powerpoint/2010/main" val="2271033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E70F48B4-B009-50DE-A475-6B045A0B81E7}"/>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18F4ED76-3DE6-E16E-29CC-E6C504069C37}"/>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Komunikacija s AI asistentom…</a:t>
            </a:r>
            <a:endParaRPr lang="en-US" sz="2700" b="1" dirty="0"/>
          </a:p>
        </p:txBody>
      </p:sp>
      <p:sp>
        <p:nvSpPr>
          <p:cNvPr id="93" name="Google Shape;93;p17">
            <a:extLst>
              <a:ext uri="{FF2B5EF4-FFF2-40B4-BE49-F238E27FC236}">
                <a16:creationId xmlns:a16="http://schemas.microsoft.com/office/drawing/2014/main" id="{6B6E7079-3BA1-FA92-D0B4-1632B92CD237}"/>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16</a:t>
            </a:fld>
            <a:endParaRPr lang="en-US" sz="700"/>
          </a:p>
        </p:txBody>
      </p:sp>
      <p:sp>
        <p:nvSpPr>
          <p:cNvPr id="3" name="Google Shape;92;p17">
            <a:extLst>
              <a:ext uri="{FF2B5EF4-FFF2-40B4-BE49-F238E27FC236}">
                <a16:creationId xmlns:a16="http://schemas.microsoft.com/office/drawing/2014/main" id="{1145B720-1DCE-DC62-6B58-4D073691BE2F}"/>
              </a:ext>
            </a:extLst>
          </p:cNvPr>
          <p:cNvSpPr txBox="1">
            <a:spLocks/>
          </p:cNvSpPr>
          <p:nvPr/>
        </p:nvSpPr>
        <p:spPr>
          <a:xfrm>
            <a:off x="3872984" y="610427"/>
            <a:ext cx="4979468" cy="4213364"/>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1800" dirty="0"/>
              <a:t>HALUCINACIJE – AI asistent može „halucinirati”, tj. izmisliti uvjerljiv ali netočan i krivi odgovor – stoga korisnik mora provjeravati dobivene informacije </a:t>
            </a:r>
          </a:p>
          <a:p>
            <a:pPr marL="0" indent="0" defTabSz="914400">
              <a:lnSpc>
                <a:spcPct val="110000"/>
              </a:lnSpc>
              <a:buSzPct val="80000"/>
              <a:buNone/>
            </a:pPr>
            <a:endParaRPr lang="hr-HR" sz="1800" dirty="0"/>
          </a:p>
          <a:p>
            <a:pPr marL="0" indent="0" defTabSz="914400">
              <a:lnSpc>
                <a:spcPct val="110000"/>
              </a:lnSpc>
              <a:buSzPct val="80000"/>
              <a:buNone/>
            </a:pPr>
            <a:r>
              <a:rPr lang="hr-HR" sz="1800" dirty="0"/>
              <a:t>USPJEŠNA KOMUNIKACIJA podrazumijeva da korisnik:</a:t>
            </a:r>
          </a:p>
          <a:p>
            <a:pPr marL="285750" indent="-285750" defTabSz="914400">
              <a:lnSpc>
                <a:spcPct val="110000"/>
              </a:lnSpc>
              <a:buSzPct val="80000"/>
              <a:buFontTx/>
              <a:buChar char="-"/>
            </a:pPr>
            <a:r>
              <a:rPr lang="hr-HR" sz="1800" dirty="0"/>
              <a:t>mora znati što želi</a:t>
            </a:r>
          </a:p>
          <a:p>
            <a:pPr marL="285750" indent="-285750" defTabSz="914400">
              <a:lnSpc>
                <a:spcPct val="110000"/>
              </a:lnSpc>
              <a:buSzPct val="80000"/>
              <a:buFontTx/>
              <a:buChar char="-"/>
            </a:pPr>
            <a:r>
              <a:rPr lang="hr-HR" sz="1800" dirty="0"/>
              <a:t>mora imati kontekst</a:t>
            </a:r>
          </a:p>
          <a:p>
            <a:pPr marL="285750" indent="-285750" defTabSz="914400">
              <a:lnSpc>
                <a:spcPct val="110000"/>
              </a:lnSpc>
              <a:buSzPct val="80000"/>
              <a:buFontTx/>
              <a:buChar char="-"/>
            </a:pPr>
            <a:r>
              <a:rPr lang="hr-HR" sz="1800" dirty="0"/>
              <a:t>mora znati kako treba izgledati rezultat…</a:t>
            </a:r>
            <a:endParaRPr lang="en-US" sz="1800" dirty="0"/>
          </a:p>
        </p:txBody>
      </p:sp>
    </p:spTree>
    <p:extLst>
      <p:ext uri="{BB962C8B-B14F-4D97-AF65-F5344CB8AC3E}">
        <p14:creationId xmlns:p14="http://schemas.microsoft.com/office/powerpoint/2010/main" val="232929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A94AA63E-F50B-3173-25E2-EA4CC19A7CBB}"/>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CC9D17AC-D0D9-6EBF-15FF-E824EC02787E}"/>
              </a:ext>
            </a:extLst>
          </p:cNvPr>
          <p:cNvSpPr txBox="1">
            <a:spLocks noGrp="1"/>
          </p:cNvSpPr>
          <p:nvPr>
            <p:ph type="title"/>
          </p:nvPr>
        </p:nvSpPr>
        <p:spPr>
          <a:xfrm>
            <a:off x="490331" y="457200"/>
            <a:ext cx="8110330" cy="1017270"/>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hr-HR" sz="4100" dirty="0"/>
              <a:t>10 pravila komunikacije s AI</a:t>
            </a:r>
            <a:r>
              <a:rPr lang="en-US" sz="4100" dirty="0"/>
              <a:t>?</a:t>
            </a:r>
          </a:p>
        </p:txBody>
      </p:sp>
      <p:sp>
        <p:nvSpPr>
          <p:cNvPr id="93" name="Google Shape;93;p17">
            <a:extLst>
              <a:ext uri="{FF2B5EF4-FFF2-40B4-BE49-F238E27FC236}">
                <a16:creationId xmlns:a16="http://schemas.microsoft.com/office/drawing/2014/main" id="{4FB0D13A-88E8-F8E6-C99F-6287F84BD98C}"/>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a:pPr lvl="0" indent="0">
                <a:lnSpc>
                  <a:spcPct val="90000"/>
                </a:lnSpc>
                <a:spcBef>
                  <a:spcPts val="0"/>
                </a:spcBef>
                <a:spcAft>
                  <a:spcPts val="600"/>
                </a:spcAft>
                <a:buNone/>
              </a:pPr>
              <a:t>17</a:t>
            </a:fld>
            <a:endParaRPr lang="en-US" sz="700"/>
          </a:p>
        </p:txBody>
      </p:sp>
      <p:graphicFrame>
        <p:nvGraphicFramePr>
          <p:cNvPr id="95" name="Google Shape;92;p17">
            <a:extLst>
              <a:ext uri="{FF2B5EF4-FFF2-40B4-BE49-F238E27FC236}">
                <a16:creationId xmlns:a16="http://schemas.microsoft.com/office/drawing/2014/main" id="{115ADB31-C971-A379-753B-D5BB05A701A1}"/>
              </a:ext>
            </a:extLst>
          </p:cNvPr>
          <p:cNvGraphicFramePr/>
          <p:nvPr>
            <p:extLst>
              <p:ext uri="{D42A27DB-BD31-4B8C-83A1-F6EECF244321}">
                <p14:modId xmlns:p14="http://schemas.microsoft.com/office/powerpoint/2010/main" val="3062551204"/>
              </p:ext>
            </p:extLst>
          </p:nvPr>
        </p:nvGraphicFramePr>
        <p:xfrm>
          <a:off x="228773" y="1373128"/>
          <a:ext cx="8793479" cy="3313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5954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2E9D3A9F-D1FF-3F9E-4331-4CCC441F0B6E}"/>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54BA96AC-D219-3283-7F16-B1CB4021B9DC}"/>
              </a:ext>
            </a:extLst>
          </p:cNvPr>
          <p:cNvSpPr txBox="1">
            <a:spLocks noGrp="1"/>
          </p:cNvSpPr>
          <p:nvPr>
            <p:ph type="sldNum" idx="12"/>
          </p:nvPr>
        </p:nvSpPr>
        <p:spPr>
          <a:xfrm>
            <a:off x="7974105" y="4667871"/>
            <a:ext cx="507273" cy="273843"/>
          </a:xfrm>
          <a:prstGeom prst="rect">
            <a:avLst/>
          </a:prstGeom>
        </p:spPr>
        <p:txBody>
          <a:bodyPr spcFirstLastPara="1" vert="horz" lIns="91440" tIns="45720" rIns="91440" bIns="45720" rtlCol="0" anchor="ctr" anchorCtr="0">
            <a:normAutofit/>
          </a:bodyPr>
          <a:lstStyle/>
          <a:p>
            <a:pPr lvl="0" indent="0" defTabSz="914400">
              <a:lnSpc>
                <a:spcPct val="90000"/>
              </a:lnSpc>
              <a:spcBef>
                <a:spcPts val="0"/>
              </a:spcBef>
              <a:spcAft>
                <a:spcPts val="600"/>
              </a:spcAft>
              <a:buNone/>
            </a:pPr>
            <a:fld id="{00000000-1234-1234-1234-123412341234}" type="slidenum">
              <a:rPr lang="en-US" sz="700"/>
              <a:pPr lvl="0" indent="0" defTabSz="914400">
                <a:lnSpc>
                  <a:spcPct val="90000"/>
                </a:lnSpc>
                <a:spcBef>
                  <a:spcPts val="0"/>
                </a:spcBef>
                <a:spcAft>
                  <a:spcPts val="600"/>
                </a:spcAft>
                <a:buNone/>
              </a:pPr>
              <a:t>18</a:t>
            </a:fld>
            <a:endParaRPr lang="en-US" sz="700" dirty="0"/>
          </a:p>
        </p:txBody>
      </p:sp>
      <p:sp>
        <p:nvSpPr>
          <p:cNvPr id="2" name="AutoShape 2" descr="Futuristički grad s umjetničkom inteligencijom">
            <a:extLst>
              <a:ext uri="{FF2B5EF4-FFF2-40B4-BE49-F238E27FC236}">
                <a16:creationId xmlns:a16="http://schemas.microsoft.com/office/drawing/2014/main" id="{8F6ABC1B-5555-6A46-47D8-7B0EE93AE0C6}"/>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dirty="0"/>
          </a:p>
        </p:txBody>
      </p:sp>
      <p:sp>
        <p:nvSpPr>
          <p:cNvPr id="7" name="TekstniOkvir 6">
            <a:extLst>
              <a:ext uri="{FF2B5EF4-FFF2-40B4-BE49-F238E27FC236}">
                <a16:creationId xmlns:a16="http://schemas.microsoft.com/office/drawing/2014/main" id="{5B25E42E-FEBB-89E8-4817-F53A8BA452F6}"/>
              </a:ext>
            </a:extLst>
          </p:cNvPr>
          <p:cNvSpPr txBox="1"/>
          <p:nvPr/>
        </p:nvSpPr>
        <p:spPr>
          <a:xfrm>
            <a:off x="5546161" y="1848475"/>
            <a:ext cx="2935217" cy="1446550"/>
          </a:xfrm>
          <a:prstGeom prst="rect">
            <a:avLst/>
          </a:prstGeom>
          <a:noFill/>
          <a:effectLst>
            <a:softEdge rad="12700"/>
          </a:effectLst>
        </p:spPr>
        <p:txBody>
          <a:bodyPr wrap="square" rtlCol="0">
            <a:spAutoFit/>
          </a:bodyPr>
          <a:lstStyle/>
          <a:p>
            <a:pPr algn="ctr"/>
            <a:r>
              <a:rPr lang="hr-HR" sz="2200" b="1" dirty="0">
                <a:solidFill>
                  <a:srgbClr val="0070C0"/>
                </a:solidFill>
              </a:rPr>
              <a:t>Može li AI sudjelovati u radu tijela za ocjenjivanje sukladnosti?</a:t>
            </a:r>
            <a:endParaRPr lang="hr-HR" b="1" dirty="0">
              <a:solidFill>
                <a:srgbClr val="0070C0"/>
              </a:solidFill>
            </a:endParaRPr>
          </a:p>
        </p:txBody>
      </p:sp>
      <p:pic>
        <p:nvPicPr>
          <p:cNvPr id="8" name="Grafika 7" descr="Badge 1 outline">
            <a:extLst>
              <a:ext uri="{FF2B5EF4-FFF2-40B4-BE49-F238E27FC236}">
                <a16:creationId xmlns:a16="http://schemas.microsoft.com/office/drawing/2014/main" id="{DA9B0D86-1F0E-CED1-2F28-7E3571AD7C1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56569" y="589163"/>
            <a:ext cx="914400" cy="914400"/>
          </a:xfrm>
          <a:prstGeom prst="rect">
            <a:avLst/>
          </a:prstGeom>
        </p:spPr>
      </p:pic>
      <p:pic>
        <p:nvPicPr>
          <p:cNvPr id="5" name="Slika 4">
            <a:extLst>
              <a:ext uri="{FF2B5EF4-FFF2-40B4-BE49-F238E27FC236}">
                <a16:creationId xmlns:a16="http://schemas.microsoft.com/office/drawing/2014/main" id="{7690B720-659F-291E-1F23-24E408945709}"/>
              </a:ext>
            </a:extLst>
          </p:cNvPr>
          <p:cNvPicPr>
            <a:picLocks noChangeAspect="1"/>
          </p:cNvPicPr>
          <p:nvPr/>
        </p:nvPicPr>
        <p:blipFill>
          <a:blip r:embed="rId4"/>
          <a:stretch>
            <a:fillRect/>
          </a:stretch>
        </p:blipFill>
        <p:spPr>
          <a:xfrm>
            <a:off x="175855" y="866537"/>
            <a:ext cx="5115639" cy="3410426"/>
          </a:xfrm>
          <a:prstGeom prst="rect">
            <a:avLst/>
          </a:prstGeom>
        </p:spPr>
      </p:pic>
    </p:spTree>
    <p:extLst>
      <p:ext uri="{BB962C8B-B14F-4D97-AF65-F5344CB8AC3E}">
        <p14:creationId xmlns:p14="http://schemas.microsoft.com/office/powerpoint/2010/main" val="2706096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25618175-C4A8-6E43-832D-262B2D919658}"/>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FF265E00-C2A4-618D-E652-191B2FBDF058}"/>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19</a:t>
            </a:fld>
            <a:endParaRPr lang="en-US" sz="700"/>
          </a:p>
        </p:txBody>
      </p:sp>
      <p:sp>
        <p:nvSpPr>
          <p:cNvPr id="3" name="Google Shape;92;p17">
            <a:extLst>
              <a:ext uri="{FF2B5EF4-FFF2-40B4-BE49-F238E27FC236}">
                <a16:creationId xmlns:a16="http://schemas.microsoft.com/office/drawing/2014/main" id="{EA81F108-526F-A0E6-E0A4-5860B39BDF2B}"/>
              </a:ext>
            </a:extLst>
          </p:cNvPr>
          <p:cNvSpPr txBox="1">
            <a:spLocks/>
          </p:cNvSpPr>
          <p:nvPr/>
        </p:nvSpPr>
        <p:spPr>
          <a:xfrm>
            <a:off x="3424586" y="610427"/>
            <a:ext cx="5427866" cy="4213364"/>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b="1" dirty="0"/>
              <a:t>PODIGNITE RUKU </a:t>
            </a:r>
          </a:p>
          <a:p>
            <a:pPr marL="0" indent="0" defTabSz="914400">
              <a:lnSpc>
                <a:spcPct val="110000"/>
              </a:lnSpc>
              <a:buSzPct val="80000"/>
              <a:buNone/>
            </a:pPr>
            <a:r>
              <a:rPr lang="hr-HR" sz="2000" b="1" dirty="0"/>
              <a:t>ILI NEMOJTE…</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Odgovor može biti </a:t>
            </a:r>
          </a:p>
          <a:p>
            <a:pPr marL="0" indent="0" defTabSz="914400">
              <a:lnSpc>
                <a:spcPct val="110000"/>
              </a:lnSpc>
              <a:buSzPct val="80000"/>
              <a:buNone/>
            </a:pPr>
            <a:r>
              <a:rPr lang="hr-HR" sz="2000" dirty="0"/>
              <a:t>🟢 DA  </a:t>
            </a:r>
          </a:p>
          <a:p>
            <a:pPr marL="0" indent="0" defTabSz="914400">
              <a:lnSpc>
                <a:spcPct val="110000"/>
              </a:lnSpc>
              <a:buSzPct val="80000"/>
              <a:buNone/>
            </a:pPr>
            <a:r>
              <a:rPr lang="hr-HR" sz="2000" dirty="0"/>
              <a:t>🔴 NE</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Ako ne znate, može biti bilo koji od prethodna dva</a:t>
            </a:r>
          </a:p>
          <a:p>
            <a:pPr marL="0" indent="0" defTabSz="914400">
              <a:lnSpc>
                <a:spcPct val="110000"/>
              </a:lnSpc>
              <a:buSzPct val="80000"/>
              <a:buNone/>
            </a:pPr>
            <a:endParaRPr lang="hr-HR" sz="2000" dirty="0"/>
          </a:p>
        </p:txBody>
      </p:sp>
    </p:spTree>
    <p:extLst>
      <p:ext uri="{BB962C8B-B14F-4D97-AF65-F5344CB8AC3E}">
        <p14:creationId xmlns:p14="http://schemas.microsoft.com/office/powerpoint/2010/main" val="878746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0A7F869C-EF87-A059-D78D-A736E51B0FBA}"/>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CD03ED51-459E-17B8-DC4F-E1EF3C07D94E}"/>
              </a:ext>
            </a:extLst>
          </p:cNvPr>
          <p:cNvSpPr txBox="1">
            <a:spLocks noGrp="1"/>
          </p:cNvSpPr>
          <p:nvPr>
            <p:ph type="sldNum" idx="12"/>
          </p:nvPr>
        </p:nvSpPr>
        <p:spPr>
          <a:xfrm>
            <a:off x="7974105" y="4667871"/>
            <a:ext cx="507273" cy="273843"/>
          </a:xfrm>
          <a:prstGeom prst="rect">
            <a:avLst/>
          </a:prstGeom>
        </p:spPr>
        <p:txBody>
          <a:bodyPr spcFirstLastPara="1" vert="horz" lIns="91440" tIns="45720" rIns="91440" bIns="45720" rtlCol="0" anchor="ctr" anchorCtr="0">
            <a:normAutofit/>
          </a:bodyPr>
          <a:lstStyle/>
          <a:p>
            <a:pPr lvl="0" indent="0" defTabSz="914400">
              <a:lnSpc>
                <a:spcPct val="90000"/>
              </a:lnSpc>
              <a:spcBef>
                <a:spcPts val="0"/>
              </a:spcBef>
              <a:spcAft>
                <a:spcPts val="600"/>
              </a:spcAft>
              <a:buNone/>
            </a:pPr>
            <a:fld id="{00000000-1234-1234-1234-123412341234}" type="slidenum">
              <a:rPr lang="en-US" sz="700"/>
              <a:pPr lvl="0" indent="0" defTabSz="914400">
                <a:lnSpc>
                  <a:spcPct val="90000"/>
                </a:lnSpc>
                <a:spcBef>
                  <a:spcPts val="0"/>
                </a:spcBef>
                <a:spcAft>
                  <a:spcPts val="600"/>
                </a:spcAft>
                <a:buNone/>
              </a:pPr>
              <a:t>2</a:t>
            </a:fld>
            <a:endParaRPr lang="en-US" sz="700" dirty="0"/>
          </a:p>
        </p:txBody>
      </p:sp>
      <p:sp>
        <p:nvSpPr>
          <p:cNvPr id="2" name="AutoShape 2" descr="Futuristički grad s umjetničkom inteligencijom">
            <a:extLst>
              <a:ext uri="{FF2B5EF4-FFF2-40B4-BE49-F238E27FC236}">
                <a16:creationId xmlns:a16="http://schemas.microsoft.com/office/drawing/2014/main" id="{23DAFE7D-C4A1-C5F9-3F99-FCDA07E37085}"/>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dirty="0"/>
          </a:p>
        </p:txBody>
      </p:sp>
      <p:sp>
        <p:nvSpPr>
          <p:cNvPr id="7" name="TekstniOkvir 6">
            <a:extLst>
              <a:ext uri="{FF2B5EF4-FFF2-40B4-BE49-F238E27FC236}">
                <a16:creationId xmlns:a16="http://schemas.microsoft.com/office/drawing/2014/main" id="{310ACF17-7ED8-1C39-4BF8-23C736088A25}"/>
              </a:ext>
            </a:extLst>
          </p:cNvPr>
          <p:cNvSpPr txBox="1"/>
          <p:nvPr/>
        </p:nvSpPr>
        <p:spPr>
          <a:xfrm>
            <a:off x="5818819" y="1646932"/>
            <a:ext cx="2935217" cy="2154436"/>
          </a:xfrm>
          <a:prstGeom prst="rect">
            <a:avLst/>
          </a:prstGeom>
          <a:noFill/>
          <a:effectLst>
            <a:softEdge rad="12700"/>
          </a:effectLst>
        </p:spPr>
        <p:txBody>
          <a:bodyPr wrap="square" rtlCol="0">
            <a:spAutoFit/>
          </a:bodyPr>
          <a:lstStyle/>
          <a:p>
            <a:pPr algn="ctr"/>
            <a:r>
              <a:rPr lang="hr-HR" sz="2200" b="1" dirty="0">
                <a:solidFill>
                  <a:srgbClr val="0070C0"/>
                </a:solidFill>
              </a:rPr>
              <a:t>Umjetna inteligencija je među nama</a:t>
            </a:r>
            <a:r>
              <a:rPr lang="hr-HR" b="1" dirty="0">
                <a:solidFill>
                  <a:srgbClr val="0070C0"/>
                </a:solidFill>
              </a:rPr>
              <a:t>!</a:t>
            </a:r>
          </a:p>
          <a:p>
            <a:pPr algn="ctr"/>
            <a:endParaRPr lang="hr-HR" b="1" dirty="0">
              <a:solidFill>
                <a:srgbClr val="0070C0"/>
              </a:solidFill>
            </a:endParaRPr>
          </a:p>
          <a:p>
            <a:pPr algn="ctr"/>
            <a:r>
              <a:rPr lang="hr-HR" dirty="0">
                <a:solidFill>
                  <a:srgbClr val="0070C0"/>
                </a:solidFill>
              </a:rPr>
              <a:t>(</a:t>
            </a:r>
            <a:r>
              <a:rPr lang="hr-HR" i="1" dirty="0">
                <a:solidFill>
                  <a:srgbClr val="0070C0"/>
                </a:solidFill>
              </a:rPr>
              <a:t>dosadni uvod o nečemu što možda znamo, možda ne znamo, ali ništa ne dobivamo time i kad saznamo</a:t>
            </a:r>
            <a:r>
              <a:rPr lang="hr-HR" dirty="0">
                <a:solidFill>
                  <a:srgbClr val="0070C0"/>
                </a:solidFill>
              </a:rPr>
              <a:t>…)</a:t>
            </a:r>
          </a:p>
        </p:txBody>
      </p:sp>
      <p:pic>
        <p:nvPicPr>
          <p:cNvPr id="10" name="Slika 9">
            <a:extLst>
              <a:ext uri="{FF2B5EF4-FFF2-40B4-BE49-F238E27FC236}">
                <a16:creationId xmlns:a16="http://schemas.microsoft.com/office/drawing/2014/main" id="{5D567D37-5CB9-D6E5-3E0E-ED951C17C6A1}"/>
              </a:ext>
            </a:extLst>
          </p:cNvPr>
          <p:cNvPicPr>
            <a:picLocks noChangeAspect="1"/>
          </p:cNvPicPr>
          <p:nvPr/>
        </p:nvPicPr>
        <p:blipFill>
          <a:blip r:embed="rId3"/>
          <a:stretch>
            <a:fillRect/>
          </a:stretch>
        </p:blipFill>
        <p:spPr>
          <a:xfrm>
            <a:off x="185378" y="857010"/>
            <a:ext cx="5153744" cy="3429479"/>
          </a:xfrm>
          <a:prstGeom prst="rect">
            <a:avLst/>
          </a:prstGeom>
        </p:spPr>
      </p:pic>
    </p:spTree>
    <p:extLst>
      <p:ext uri="{BB962C8B-B14F-4D97-AF65-F5344CB8AC3E}">
        <p14:creationId xmlns:p14="http://schemas.microsoft.com/office/powerpoint/2010/main" val="1369722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40060980-2DB6-6137-1BC4-923B6E5B6297}"/>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D5027319-9066-77D5-BDEB-E7127ECDAAE3}"/>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Može li AI…</a:t>
            </a:r>
            <a:endParaRPr lang="en-US" sz="2700" b="1" dirty="0"/>
          </a:p>
        </p:txBody>
      </p:sp>
      <p:sp>
        <p:nvSpPr>
          <p:cNvPr id="93" name="Google Shape;93;p17">
            <a:extLst>
              <a:ext uri="{FF2B5EF4-FFF2-40B4-BE49-F238E27FC236}">
                <a16:creationId xmlns:a16="http://schemas.microsoft.com/office/drawing/2014/main" id="{40D69255-9521-6E30-D3A7-318F4CB1B55C}"/>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20</a:t>
            </a:fld>
            <a:endParaRPr lang="en-US" sz="700"/>
          </a:p>
        </p:txBody>
      </p:sp>
      <p:sp>
        <p:nvSpPr>
          <p:cNvPr id="3" name="Google Shape;92;p17">
            <a:extLst>
              <a:ext uri="{FF2B5EF4-FFF2-40B4-BE49-F238E27FC236}">
                <a16:creationId xmlns:a16="http://schemas.microsoft.com/office/drawing/2014/main" id="{F1354B64-6674-6446-2581-11675C20CE15}"/>
              </a:ext>
            </a:extLst>
          </p:cNvPr>
          <p:cNvSpPr txBox="1">
            <a:spLocks/>
          </p:cNvSpPr>
          <p:nvPr/>
        </p:nvSpPr>
        <p:spPr>
          <a:xfrm>
            <a:off x="3872984" y="610427"/>
            <a:ext cx="4979468" cy="4213364"/>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dirty="0"/>
              <a:t>Zamijeniti auditora?</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Donositi odluke u sustavu upravljanja?</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Analizirati trendove bolje od čovjeka?</a:t>
            </a:r>
          </a:p>
          <a:p>
            <a:pPr marL="0" indent="0" defTabSz="914400">
              <a:lnSpc>
                <a:spcPct val="110000"/>
              </a:lnSpc>
              <a:buSzPct val="80000"/>
              <a:buNone/>
            </a:pPr>
            <a:endParaRPr lang="hr-HR" sz="1800" dirty="0"/>
          </a:p>
          <a:p>
            <a:pPr marL="0" indent="0" defTabSz="914400">
              <a:lnSpc>
                <a:spcPct val="110000"/>
              </a:lnSpc>
              <a:buSzPct val="80000"/>
              <a:buNone/>
            </a:pPr>
            <a:endParaRPr lang="en-US" sz="1800" dirty="0"/>
          </a:p>
        </p:txBody>
      </p:sp>
      <p:pic>
        <p:nvPicPr>
          <p:cNvPr id="8" name="Grafika 7" descr="Badge Cross with solid fill">
            <a:extLst>
              <a:ext uri="{FF2B5EF4-FFF2-40B4-BE49-F238E27FC236}">
                <a16:creationId xmlns:a16="http://schemas.microsoft.com/office/drawing/2014/main" id="{4462A916-74CB-2C62-DA6A-7A972984890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453760" y="4155897"/>
            <a:ext cx="554895" cy="554895"/>
          </a:xfrm>
          <a:prstGeom prst="rect">
            <a:avLst/>
          </a:prstGeom>
        </p:spPr>
      </p:pic>
      <p:pic>
        <p:nvPicPr>
          <p:cNvPr id="9" name="Grafika 8" descr="Badge Tick1 with solid fill">
            <a:extLst>
              <a:ext uri="{FF2B5EF4-FFF2-40B4-BE49-F238E27FC236}">
                <a16:creationId xmlns:a16="http://schemas.microsoft.com/office/drawing/2014/main" id="{85B8C441-FCEA-2D91-6382-C3CDE0AAE8A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135341" y="4155897"/>
            <a:ext cx="554895" cy="554895"/>
          </a:xfrm>
          <a:prstGeom prst="rect">
            <a:avLst/>
          </a:prstGeom>
        </p:spPr>
      </p:pic>
      <p:pic>
        <p:nvPicPr>
          <p:cNvPr id="10" name="Grafika 9" descr="Badge Tick1 with solid fill">
            <a:extLst>
              <a:ext uri="{FF2B5EF4-FFF2-40B4-BE49-F238E27FC236}">
                <a16:creationId xmlns:a16="http://schemas.microsoft.com/office/drawing/2014/main" id="{08559CAE-5752-32D5-6F3B-1AE73D99710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72178" y="3324535"/>
            <a:ext cx="554895" cy="554895"/>
          </a:xfrm>
          <a:prstGeom prst="rect">
            <a:avLst/>
          </a:prstGeom>
        </p:spPr>
      </p:pic>
      <p:pic>
        <p:nvPicPr>
          <p:cNvPr id="11" name="Grafika 10" descr="Badge Cross with solid fill">
            <a:extLst>
              <a:ext uri="{FF2B5EF4-FFF2-40B4-BE49-F238E27FC236}">
                <a16:creationId xmlns:a16="http://schemas.microsoft.com/office/drawing/2014/main" id="{6DDFD60D-8933-4DA9-2097-F9DD2CDA770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772178" y="4155897"/>
            <a:ext cx="554895" cy="554895"/>
          </a:xfrm>
          <a:prstGeom prst="rect">
            <a:avLst/>
          </a:prstGeom>
        </p:spPr>
      </p:pic>
      <p:pic>
        <p:nvPicPr>
          <p:cNvPr id="12" name="Grafika 11" descr="Badge Cross with solid fill">
            <a:extLst>
              <a:ext uri="{FF2B5EF4-FFF2-40B4-BE49-F238E27FC236}">
                <a16:creationId xmlns:a16="http://schemas.microsoft.com/office/drawing/2014/main" id="{920E7B7F-1006-9966-D310-6F4B9662F44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453760" y="3324536"/>
            <a:ext cx="554895" cy="554895"/>
          </a:xfrm>
          <a:prstGeom prst="rect">
            <a:avLst/>
          </a:prstGeom>
        </p:spPr>
      </p:pic>
      <p:pic>
        <p:nvPicPr>
          <p:cNvPr id="13" name="Grafika 12" descr="Badge Cross with solid fill">
            <a:extLst>
              <a:ext uri="{FF2B5EF4-FFF2-40B4-BE49-F238E27FC236}">
                <a16:creationId xmlns:a16="http://schemas.microsoft.com/office/drawing/2014/main" id="{42FC4949-8DCE-AC45-F2AA-9B2A633BC31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135342" y="3324536"/>
            <a:ext cx="554895" cy="554895"/>
          </a:xfrm>
          <a:prstGeom prst="rect">
            <a:avLst/>
          </a:prstGeom>
        </p:spPr>
      </p:pic>
    </p:spTree>
    <p:extLst>
      <p:ext uri="{BB962C8B-B14F-4D97-AF65-F5344CB8AC3E}">
        <p14:creationId xmlns:p14="http://schemas.microsoft.com/office/powerpoint/2010/main" val="3345284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12385D20-0FBA-77DD-E11F-D08EE997E8E3}"/>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F8C49D48-E0C4-45DA-73F5-9A0E77799CB9}"/>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Smije li AI…</a:t>
            </a:r>
            <a:endParaRPr lang="en-US" sz="2700" b="1" dirty="0"/>
          </a:p>
        </p:txBody>
      </p:sp>
      <p:sp>
        <p:nvSpPr>
          <p:cNvPr id="93" name="Google Shape;93;p17">
            <a:extLst>
              <a:ext uri="{FF2B5EF4-FFF2-40B4-BE49-F238E27FC236}">
                <a16:creationId xmlns:a16="http://schemas.microsoft.com/office/drawing/2014/main" id="{7B1505D4-D15F-BAB1-D746-11CFF6AB298F}"/>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21</a:t>
            </a:fld>
            <a:endParaRPr lang="en-US" sz="700"/>
          </a:p>
        </p:txBody>
      </p:sp>
      <p:sp>
        <p:nvSpPr>
          <p:cNvPr id="3" name="Google Shape;92;p17">
            <a:extLst>
              <a:ext uri="{FF2B5EF4-FFF2-40B4-BE49-F238E27FC236}">
                <a16:creationId xmlns:a16="http://schemas.microsoft.com/office/drawing/2014/main" id="{5714C2EA-94A0-8B32-33A9-BF65CEFB2724}"/>
              </a:ext>
            </a:extLst>
          </p:cNvPr>
          <p:cNvSpPr txBox="1">
            <a:spLocks/>
          </p:cNvSpPr>
          <p:nvPr/>
        </p:nvSpPr>
        <p:spPr>
          <a:xfrm>
            <a:off x="3872984" y="610427"/>
            <a:ext cx="4979468" cy="4213364"/>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dirty="0"/>
              <a:t>Pisati nalaze?</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Predlagati odluke?</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Zamijeniti ispitivača ili mjeritelja?</a:t>
            </a:r>
          </a:p>
          <a:p>
            <a:pPr marL="0" indent="0" defTabSz="914400">
              <a:lnSpc>
                <a:spcPct val="110000"/>
              </a:lnSpc>
              <a:buSzPct val="80000"/>
              <a:buNone/>
            </a:pPr>
            <a:endParaRPr lang="hr-HR" sz="1800" dirty="0"/>
          </a:p>
          <a:p>
            <a:pPr marL="0" indent="0" defTabSz="914400">
              <a:lnSpc>
                <a:spcPct val="110000"/>
              </a:lnSpc>
              <a:buSzPct val="80000"/>
              <a:buNone/>
            </a:pPr>
            <a:endParaRPr lang="en-US" sz="1800" dirty="0"/>
          </a:p>
        </p:txBody>
      </p:sp>
      <p:sp>
        <p:nvSpPr>
          <p:cNvPr id="2" name="Google Shape;93;p17">
            <a:extLst>
              <a:ext uri="{FF2B5EF4-FFF2-40B4-BE49-F238E27FC236}">
                <a16:creationId xmlns:a16="http://schemas.microsoft.com/office/drawing/2014/main" id="{3AD64743-98FC-AD8A-C94A-A8D3F69015EE}"/>
              </a:ext>
            </a:extLst>
          </p:cNvPr>
          <p:cNvSpPr txBox="1">
            <a:spLocks/>
          </p:cNvSpPr>
          <p:nvPr/>
        </p:nvSpPr>
        <p:spPr>
          <a:xfrm>
            <a:off x="6997147" y="4667871"/>
            <a:ext cx="1279663" cy="273843"/>
          </a:xfrm>
          <a:prstGeom prst="rect">
            <a:avLst/>
          </a:prstGeom>
        </p:spPr>
        <p:txBody>
          <a:bodyPr spcFirstLastPara="1" vert="horz" wrap="square" lIns="91440" tIns="45720" rIns="91440" bIns="45720" rtlCol="0" anchor="ctr" anchorCtr="0">
            <a:normAutofit/>
          </a:bodyPr>
          <a:lstStyle>
            <a:defPPr>
              <a:defRPr lang="en-US"/>
            </a:defPPr>
            <a:lvl1pPr marL="0" lvl="0" algn="r" defTabSz="457200" rtl="0" eaLnBrk="1" latinLnBrk="0" hangingPunct="1">
              <a:buNone/>
              <a:defRPr sz="900" kern="1200">
                <a:solidFill>
                  <a:schemeClr val="tx1"/>
                </a:solidFill>
                <a:latin typeface="+mn-lt"/>
                <a:ea typeface="+mn-ea"/>
                <a:cs typeface="+mn-cs"/>
              </a:defRPr>
            </a:lvl1pPr>
            <a:lvl2pPr marL="457200" lvl="1" algn="l" defTabSz="457200" rtl="0" eaLnBrk="1" latinLnBrk="0" hangingPunct="1">
              <a:buNone/>
              <a:defRPr sz="1800" kern="1200">
                <a:solidFill>
                  <a:schemeClr val="tx1"/>
                </a:solidFill>
                <a:latin typeface="+mn-lt"/>
                <a:ea typeface="+mn-ea"/>
                <a:cs typeface="+mn-cs"/>
              </a:defRPr>
            </a:lvl2pPr>
            <a:lvl3pPr marL="914400" lvl="2" algn="l" defTabSz="457200" rtl="0" eaLnBrk="1" latinLnBrk="0" hangingPunct="1">
              <a:buNone/>
              <a:defRPr sz="1800" kern="1200">
                <a:solidFill>
                  <a:schemeClr val="tx1"/>
                </a:solidFill>
                <a:latin typeface="+mn-lt"/>
                <a:ea typeface="+mn-ea"/>
                <a:cs typeface="+mn-cs"/>
              </a:defRPr>
            </a:lvl3pPr>
            <a:lvl4pPr marL="1371600" lvl="3" algn="l" defTabSz="457200" rtl="0" eaLnBrk="1" latinLnBrk="0" hangingPunct="1">
              <a:buNone/>
              <a:defRPr sz="1800" kern="1200">
                <a:solidFill>
                  <a:schemeClr val="tx1"/>
                </a:solidFill>
                <a:latin typeface="+mn-lt"/>
                <a:ea typeface="+mn-ea"/>
                <a:cs typeface="+mn-cs"/>
              </a:defRPr>
            </a:lvl4pPr>
            <a:lvl5pPr marL="1828800" lvl="4" algn="l" defTabSz="457200" rtl="0" eaLnBrk="1" latinLnBrk="0" hangingPunct="1">
              <a:buNone/>
              <a:defRPr sz="1800" kern="1200">
                <a:solidFill>
                  <a:schemeClr val="tx1"/>
                </a:solidFill>
                <a:latin typeface="+mn-lt"/>
                <a:ea typeface="+mn-ea"/>
                <a:cs typeface="+mn-cs"/>
              </a:defRPr>
            </a:lvl5pPr>
            <a:lvl6pPr marL="2286000" lvl="5" algn="l" defTabSz="457200" rtl="0" eaLnBrk="1" latinLnBrk="0" hangingPunct="1">
              <a:buNone/>
              <a:defRPr sz="1800" kern="1200">
                <a:solidFill>
                  <a:schemeClr val="tx1"/>
                </a:solidFill>
                <a:latin typeface="+mn-lt"/>
                <a:ea typeface="+mn-ea"/>
                <a:cs typeface="+mn-cs"/>
              </a:defRPr>
            </a:lvl6pPr>
            <a:lvl7pPr marL="2743200" lvl="6" algn="l" defTabSz="457200" rtl="0" eaLnBrk="1" latinLnBrk="0" hangingPunct="1">
              <a:buNone/>
              <a:defRPr sz="1800" kern="1200">
                <a:solidFill>
                  <a:schemeClr val="tx1"/>
                </a:solidFill>
                <a:latin typeface="+mn-lt"/>
                <a:ea typeface="+mn-ea"/>
                <a:cs typeface="+mn-cs"/>
              </a:defRPr>
            </a:lvl7pPr>
            <a:lvl8pPr marL="3200400" lvl="7" algn="l" defTabSz="457200" rtl="0" eaLnBrk="1" latinLnBrk="0" hangingPunct="1">
              <a:buNone/>
              <a:defRPr sz="1800" kern="1200">
                <a:solidFill>
                  <a:schemeClr val="tx1"/>
                </a:solidFill>
                <a:latin typeface="+mn-lt"/>
                <a:ea typeface="+mn-ea"/>
                <a:cs typeface="+mn-cs"/>
              </a:defRPr>
            </a:lvl8pPr>
            <a:lvl9pPr marL="3657600" lvl="8" algn="l" defTabSz="457200" rtl="0" eaLnBrk="1" latinLnBrk="0" hangingPunct="1">
              <a:buNone/>
              <a:defRPr sz="1800" kern="1200">
                <a:solidFill>
                  <a:schemeClr val="tx1"/>
                </a:solidFill>
                <a:latin typeface="+mn-lt"/>
                <a:ea typeface="+mn-ea"/>
                <a:cs typeface="+mn-cs"/>
              </a:defRPr>
            </a:lvl9pPr>
          </a:lstStyle>
          <a:p>
            <a:pPr>
              <a:lnSpc>
                <a:spcPct val="90000"/>
              </a:lnSpc>
              <a:spcAft>
                <a:spcPts val="600"/>
              </a:spcAft>
            </a:pPr>
            <a:fld id="{00000000-1234-1234-1234-123412341234}" type="slidenum">
              <a:rPr lang="en-US" sz="700" smtClean="0"/>
              <a:pPr>
                <a:lnSpc>
                  <a:spcPct val="90000"/>
                </a:lnSpc>
                <a:spcAft>
                  <a:spcPts val="600"/>
                </a:spcAft>
              </a:pPr>
              <a:t>21</a:t>
            </a:fld>
            <a:endParaRPr lang="en-US" sz="700"/>
          </a:p>
        </p:txBody>
      </p:sp>
      <p:pic>
        <p:nvPicPr>
          <p:cNvPr id="7" name="Grafika 6" descr="Badge Tick1 with solid fill">
            <a:extLst>
              <a:ext uri="{FF2B5EF4-FFF2-40B4-BE49-F238E27FC236}">
                <a16:creationId xmlns:a16="http://schemas.microsoft.com/office/drawing/2014/main" id="{FA06BE85-1D08-2811-200D-B3659809713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137495" y="3324535"/>
            <a:ext cx="554895" cy="554895"/>
          </a:xfrm>
          <a:prstGeom prst="rect">
            <a:avLst/>
          </a:prstGeom>
        </p:spPr>
      </p:pic>
      <p:pic>
        <p:nvPicPr>
          <p:cNvPr id="8" name="Grafika 7" descr="Badge Tick1 with solid fill">
            <a:extLst>
              <a:ext uri="{FF2B5EF4-FFF2-40B4-BE49-F238E27FC236}">
                <a16:creationId xmlns:a16="http://schemas.microsoft.com/office/drawing/2014/main" id="{707621D0-22C3-F802-2449-56AA0612AC0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453759" y="3324534"/>
            <a:ext cx="554895" cy="554895"/>
          </a:xfrm>
          <a:prstGeom prst="rect">
            <a:avLst/>
          </a:prstGeom>
        </p:spPr>
      </p:pic>
      <p:pic>
        <p:nvPicPr>
          <p:cNvPr id="9" name="Grafika 8" descr="Badge Cross with solid fill">
            <a:extLst>
              <a:ext uri="{FF2B5EF4-FFF2-40B4-BE49-F238E27FC236}">
                <a16:creationId xmlns:a16="http://schemas.microsoft.com/office/drawing/2014/main" id="{02CBDEEE-F80E-E9C6-DC06-416EA638F23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72178" y="4155897"/>
            <a:ext cx="554895" cy="554895"/>
          </a:xfrm>
          <a:prstGeom prst="rect">
            <a:avLst/>
          </a:prstGeom>
        </p:spPr>
      </p:pic>
      <p:pic>
        <p:nvPicPr>
          <p:cNvPr id="10" name="Grafika 9" descr="Badge Cross with solid fill">
            <a:extLst>
              <a:ext uri="{FF2B5EF4-FFF2-40B4-BE49-F238E27FC236}">
                <a16:creationId xmlns:a16="http://schemas.microsoft.com/office/drawing/2014/main" id="{F5F2DD21-0285-E808-48DE-47519DD0888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135342" y="4155897"/>
            <a:ext cx="554895" cy="554895"/>
          </a:xfrm>
          <a:prstGeom prst="rect">
            <a:avLst/>
          </a:prstGeom>
        </p:spPr>
      </p:pic>
      <p:pic>
        <p:nvPicPr>
          <p:cNvPr id="11" name="Grafika 10" descr="Badge Cross with solid fill">
            <a:extLst>
              <a:ext uri="{FF2B5EF4-FFF2-40B4-BE49-F238E27FC236}">
                <a16:creationId xmlns:a16="http://schemas.microsoft.com/office/drawing/2014/main" id="{D76818AD-B49B-E854-3C05-0D08E6207AE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72178" y="3324533"/>
            <a:ext cx="554895" cy="554895"/>
          </a:xfrm>
          <a:prstGeom prst="rect">
            <a:avLst/>
          </a:prstGeom>
        </p:spPr>
      </p:pic>
      <p:pic>
        <p:nvPicPr>
          <p:cNvPr id="12" name="Grafika 11" descr="Badge Tick1 with solid fill">
            <a:extLst>
              <a:ext uri="{FF2B5EF4-FFF2-40B4-BE49-F238E27FC236}">
                <a16:creationId xmlns:a16="http://schemas.microsoft.com/office/drawing/2014/main" id="{D3938031-D355-7B94-1C12-4F633076B9E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453759" y="4133098"/>
            <a:ext cx="554895" cy="554895"/>
          </a:xfrm>
          <a:prstGeom prst="rect">
            <a:avLst/>
          </a:prstGeom>
        </p:spPr>
      </p:pic>
    </p:spTree>
    <p:extLst>
      <p:ext uri="{BB962C8B-B14F-4D97-AF65-F5344CB8AC3E}">
        <p14:creationId xmlns:p14="http://schemas.microsoft.com/office/powerpoint/2010/main" val="2355411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B0DF1DE0-0E9D-2EEE-690A-F63F34CC346D}"/>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18FE2EDB-A22E-C336-0509-4F80FCC34792}"/>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fontScale="90000"/>
          </a:bodyPr>
          <a:lstStyle/>
          <a:p>
            <a:pPr marL="0" lvl="0" indent="0" defTabSz="914400">
              <a:spcBef>
                <a:spcPct val="0"/>
              </a:spcBef>
              <a:spcAft>
                <a:spcPts val="0"/>
              </a:spcAft>
            </a:pPr>
            <a:r>
              <a:rPr lang="hr-HR" sz="2700" b="1" dirty="0"/>
              <a:t>Što kaže norma </a:t>
            </a:r>
            <a:br>
              <a:rPr lang="hr-HR" sz="2700" b="1" dirty="0"/>
            </a:br>
            <a:r>
              <a:rPr lang="hr-HR" sz="2700" b="1" dirty="0"/>
              <a:t>HRN EN ISO/IEC 17025?</a:t>
            </a:r>
            <a:endParaRPr lang="en-US" sz="2700" b="1" dirty="0"/>
          </a:p>
        </p:txBody>
      </p:sp>
      <p:sp>
        <p:nvSpPr>
          <p:cNvPr id="93" name="Google Shape;93;p17">
            <a:extLst>
              <a:ext uri="{FF2B5EF4-FFF2-40B4-BE49-F238E27FC236}">
                <a16:creationId xmlns:a16="http://schemas.microsoft.com/office/drawing/2014/main" id="{98A92F55-4FCB-F9A7-9818-6F378259E6CA}"/>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22</a:t>
            </a:fld>
            <a:endParaRPr lang="en-US" sz="700"/>
          </a:p>
        </p:txBody>
      </p:sp>
      <p:sp>
        <p:nvSpPr>
          <p:cNvPr id="3" name="Google Shape;92;p17">
            <a:extLst>
              <a:ext uri="{FF2B5EF4-FFF2-40B4-BE49-F238E27FC236}">
                <a16:creationId xmlns:a16="http://schemas.microsoft.com/office/drawing/2014/main" id="{999D855A-71CF-27DB-FFBE-ACC532AC7CC3}"/>
              </a:ext>
            </a:extLst>
          </p:cNvPr>
          <p:cNvSpPr txBox="1">
            <a:spLocks/>
          </p:cNvSpPr>
          <p:nvPr/>
        </p:nvSpPr>
        <p:spPr>
          <a:xfrm>
            <a:off x="3424586" y="610427"/>
            <a:ext cx="5427866" cy="4213364"/>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dirty="0"/>
              <a:t>Zahtijeva li ISO/IEC 17025 da odluke donosi čovjek?</a:t>
            </a:r>
          </a:p>
          <a:p>
            <a:pPr marL="0" indent="0" defTabSz="914400">
              <a:lnSpc>
                <a:spcPct val="110000"/>
              </a:lnSpc>
              <a:buSzPct val="80000"/>
              <a:buNone/>
            </a:pPr>
            <a:r>
              <a:rPr lang="hr-HR" sz="2000" dirty="0"/>
              <a:t>Može li AI biti dio procesa osiguravanja valjanosti rezultata (7.7)?</a:t>
            </a:r>
          </a:p>
          <a:p>
            <a:pPr marL="0" indent="0" defTabSz="914400">
              <a:lnSpc>
                <a:spcPct val="110000"/>
              </a:lnSpc>
              <a:buSzPct val="80000"/>
              <a:buNone/>
            </a:pPr>
            <a:r>
              <a:rPr lang="hr-HR" sz="2000" dirty="0"/>
              <a:t>Može li AI sudjelovati u analizi rizika?</a:t>
            </a:r>
          </a:p>
          <a:p>
            <a:pPr marL="0" indent="0" defTabSz="914400">
              <a:lnSpc>
                <a:spcPct val="110000"/>
              </a:lnSpc>
              <a:buSzPct val="80000"/>
              <a:buNone/>
            </a:pPr>
            <a:r>
              <a:rPr lang="hr-HR" sz="2000" dirty="0"/>
              <a:t>Može li AI biti ‘dokaz kompetentnosti’ osoblja?</a:t>
            </a:r>
            <a:endParaRPr lang="hr-HR" sz="1800" dirty="0"/>
          </a:p>
          <a:p>
            <a:pPr marL="0" indent="0" defTabSz="914400">
              <a:lnSpc>
                <a:spcPct val="110000"/>
              </a:lnSpc>
              <a:buSzPct val="80000"/>
              <a:buNone/>
            </a:pPr>
            <a:endParaRPr lang="en-US" sz="1800" dirty="0"/>
          </a:p>
        </p:txBody>
      </p:sp>
      <p:pic>
        <p:nvPicPr>
          <p:cNvPr id="4" name="Grafika 3" descr="Badge Tick1 with solid fill">
            <a:extLst>
              <a:ext uri="{FF2B5EF4-FFF2-40B4-BE49-F238E27FC236}">
                <a16:creationId xmlns:a16="http://schemas.microsoft.com/office/drawing/2014/main" id="{4DBF822B-B599-2517-EDDC-AD8B9520554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713410" y="3536575"/>
            <a:ext cx="554895" cy="554895"/>
          </a:xfrm>
          <a:prstGeom prst="rect">
            <a:avLst/>
          </a:prstGeom>
        </p:spPr>
      </p:pic>
      <p:pic>
        <p:nvPicPr>
          <p:cNvPr id="6" name="Grafika 5" descr="Badge Cross with solid fill">
            <a:extLst>
              <a:ext uri="{FF2B5EF4-FFF2-40B4-BE49-F238E27FC236}">
                <a16:creationId xmlns:a16="http://schemas.microsoft.com/office/drawing/2014/main" id="{81662C42-479B-CE23-F573-B605ADF9205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59530" y="3537199"/>
            <a:ext cx="554895" cy="554895"/>
          </a:xfrm>
          <a:prstGeom prst="rect">
            <a:avLst/>
          </a:prstGeom>
        </p:spPr>
      </p:pic>
      <p:pic>
        <p:nvPicPr>
          <p:cNvPr id="7" name="Grafika 6" descr="Badge Tick1 with solid fill">
            <a:extLst>
              <a:ext uri="{FF2B5EF4-FFF2-40B4-BE49-F238E27FC236}">
                <a16:creationId xmlns:a16="http://schemas.microsoft.com/office/drawing/2014/main" id="{D6DA77FB-9584-3824-8834-3BBB9E67491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15133" y="3536575"/>
            <a:ext cx="554895" cy="554895"/>
          </a:xfrm>
          <a:prstGeom prst="rect">
            <a:avLst/>
          </a:prstGeom>
        </p:spPr>
      </p:pic>
      <p:pic>
        <p:nvPicPr>
          <p:cNvPr id="8" name="Grafika 7" descr="Badge Tick1 with solid fill">
            <a:extLst>
              <a:ext uri="{FF2B5EF4-FFF2-40B4-BE49-F238E27FC236}">
                <a16:creationId xmlns:a16="http://schemas.microsoft.com/office/drawing/2014/main" id="{BEC0646C-7B98-471D-2DEE-34E94DF73B3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144055" y="3536575"/>
            <a:ext cx="554895" cy="554895"/>
          </a:xfrm>
          <a:prstGeom prst="rect">
            <a:avLst/>
          </a:prstGeom>
        </p:spPr>
      </p:pic>
      <p:pic>
        <p:nvPicPr>
          <p:cNvPr id="9" name="Grafika 8" descr="Badge Cross with solid fill">
            <a:extLst>
              <a:ext uri="{FF2B5EF4-FFF2-40B4-BE49-F238E27FC236}">
                <a16:creationId xmlns:a16="http://schemas.microsoft.com/office/drawing/2014/main" id="{52935B5A-18FD-1FC1-C00A-59436ED9396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19699" y="4156880"/>
            <a:ext cx="554895" cy="554895"/>
          </a:xfrm>
          <a:prstGeom prst="rect">
            <a:avLst/>
          </a:prstGeom>
        </p:spPr>
      </p:pic>
      <p:pic>
        <p:nvPicPr>
          <p:cNvPr id="10" name="Grafika 9" descr="Badge Cross with solid fill">
            <a:extLst>
              <a:ext uri="{FF2B5EF4-FFF2-40B4-BE49-F238E27FC236}">
                <a16:creationId xmlns:a16="http://schemas.microsoft.com/office/drawing/2014/main" id="{FBAA12C8-3E2A-F31F-EBF2-90BFE84A8F4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575758" y="4156881"/>
            <a:ext cx="554895" cy="554895"/>
          </a:xfrm>
          <a:prstGeom prst="rect">
            <a:avLst/>
          </a:prstGeom>
        </p:spPr>
      </p:pic>
      <p:pic>
        <p:nvPicPr>
          <p:cNvPr id="11" name="Grafika 10" descr="Badge Cross with solid fill">
            <a:extLst>
              <a:ext uri="{FF2B5EF4-FFF2-40B4-BE49-F238E27FC236}">
                <a16:creationId xmlns:a16="http://schemas.microsoft.com/office/drawing/2014/main" id="{3255416C-7EE7-F7FE-38B3-90422EA6511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314590" y="4156881"/>
            <a:ext cx="554895" cy="554895"/>
          </a:xfrm>
          <a:prstGeom prst="rect">
            <a:avLst/>
          </a:prstGeom>
        </p:spPr>
      </p:pic>
    </p:spTree>
    <p:extLst>
      <p:ext uri="{BB962C8B-B14F-4D97-AF65-F5344CB8AC3E}">
        <p14:creationId xmlns:p14="http://schemas.microsoft.com/office/powerpoint/2010/main" val="1257129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8F519291-C418-9F8E-3E35-BD865D175FAB}"/>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C22165D4-5345-CE5C-9FF1-6BE31991D58A}"/>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23</a:t>
            </a:fld>
            <a:endParaRPr lang="en-US" sz="700"/>
          </a:p>
        </p:txBody>
      </p:sp>
      <p:sp>
        <p:nvSpPr>
          <p:cNvPr id="3" name="Google Shape;92;p17">
            <a:extLst>
              <a:ext uri="{FF2B5EF4-FFF2-40B4-BE49-F238E27FC236}">
                <a16:creationId xmlns:a16="http://schemas.microsoft.com/office/drawing/2014/main" id="{9AC645C0-B4D3-30F2-1C4F-B3FFD1589D70}"/>
              </a:ext>
            </a:extLst>
          </p:cNvPr>
          <p:cNvSpPr txBox="1">
            <a:spLocks/>
          </p:cNvSpPr>
          <p:nvPr/>
        </p:nvSpPr>
        <p:spPr>
          <a:xfrm>
            <a:off x="3424586" y="610427"/>
            <a:ext cx="5427866" cy="4213364"/>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b="1" dirty="0"/>
              <a:t>PODIGNITE RUKU </a:t>
            </a:r>
          </a:p>
          <a:p>
            <a:pPr marL="0" indent="0" defTabSz="914400">
              <a:lnSpc>
                <a:spcPct val="110000"/>
              </a:lnSpc>
              <a:buSzPct val="80000"/>
              <a:buNone/>
            </a:pPr>
            <a:r>
              <a:rPr lang="hr-HR" sz="2000" b="1" dirty="0"/>
              <a:t>ILI NEMOJTE…</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Odgovor može biti </a:t>
            </a:r>
          </a:p>
          <a:p>
            <a:pPr marL="0" indent="0" defTabSz="914400">
              <a:lnSpc>
                <a:spcPct val="110000"/>
              </a:lnSpc>
              <a:buSzPct val="80000"/>
              <a:buNone/>
            </a:pPr>
            <a:r>
              <a:rPr lang="hr-HR" sz="2000" dirty="0"/>
              <a:t>🟢 Prilika</a:t>
            </a:r>
          </a:p>
          <a:p>
            <a:pPr marL="0" indent="0" defTabSz="914400">
              <a:lnSpc>
                <a:spcPct val="110000"/>
              </a:lnSpc>
              <a:buSzPct val="80000"/>
              <a:buNone/>
            </a:pPr>
            <a:r>
              <a:rPr lang="hr-HR" sz="2000" dirty="0"/>
              <a:t>🔴 Rizik</a:t>
            </a:r>
          </a:p>
          <a:p>
            <a:pPr marL="0" indent="0" defTabSz="914400">
              <a:lnSpc>
                <a:spcPct val="110000"/>
              </a:lnSpc>
              <a:buSzPct val="80000"/>
              <a:buNone/>
            </a:pPr>
            <a:r>
              <a:rPr lang="hr-HR" sz="2000" dirty="0"/>
              <a:t>🟡 Oboje</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Ako ne znaš je li možda rizik ili je prilika, vjerojatno je oboje… </a:t>
            </a:r>
          </a:p>
        </p:txBody>
      </p:sp>
      <p:pic>
        <p:nvPicPr>
          <p:cNvPr id="2" name="Grafika 1" descr="Angel face outline with solid fill">
            <a:extLst>
              <a:ext uri="{FF2B5EF4-FFF2-40B4-BE49-F238E27FC236}">
                <a16:creationId xmlns:a16="http://schemas.microsoft.com/office/drawing/2014/main" id="{1EC6F002-3F98-7F4C-8E7E-E42C7D93E77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768673" y="3817081"/>
            <a:ext cx="914400" cy="914400"/>
          </a:xfrm>
          <a:prstGeom prst="rect">
            <a:avLst/>
          </a:prstGeom>
        </p:spPr>
      </p:pic>
    </p:spTree>
    <p:extLst>
      <p:ext uri="{BB962C8B-B14F-4D97-AF65-F5344CB8AC3E}">
        <p14:creationId xmlns:p14="http://schemas.microsoft.com/office/powerpoint/2010/main" val="2044693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EBFC9FF5-0BA1-2AE1-117F-B38DBFB93AD0}"/>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D6401CE0-BF04-B959-219B-845D11F66E10}"/>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AI scenariji?</a:t>
            </a:r>
            <a:endParaRPr lang="en-US" sz="2700" b="1" dirty="0"/>
          </a:p>
        </p:txBody>
      </p:sp>
      <p:sp>
        <p:nvSpPr>
          <p:cNvPr id="93" name="Google Shape;93;p17">
            <a:extLst>
              <a:ext uri="{FF2B5EF4-FFF2-40B4-BE49-F238E27FC236}">
                <a16:creationId xmlns:a16="http://schemas.microsoft.com/office/drawing/2014/main" id="{28DAB5F0-E308-140E-11A7-EBE4E55438AE}"/>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24</a:t>
            </a:fld>
            <a:endParaRPr lang="en-US" sz="700"/>
          </a:p>
        </p:txBody>
      </p:sp>
      <p:sp>
        <p:nvSpPr>
          <p:cNvPr id="3" name="Google Shape;92;p17">
            <a:extLst>
              <a:ext uri="{FF2B5EF4-FFF2-40B4-BE49-F238E27FC236}">
                <a16:creationId xmlns:a16="http://schemas.microsoft.com/office/drawing/2014/main" id="{E77D65A3-7072-2713-D759-25B601B6E477}"/>
              </a:ext>
            </a:extLst>
          </p:cNvPr>
          <p:cNvSpPr txBox="1">
            <a:spLocks/>
          </p:cNvSpPr>
          <p:nvPr/>
        </p:nvSpPr>
        <p:spPr>
          <a:xfrm>
            <a:off x="3424586" y="610427"/>
            <a:ext cx="5427866" cy="4213364"/>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dirty="0"/>
              <a:t>AI analizira trendove umjeravanja → ?</a:t>
            </a:r>
          </a:p>
          <a:p>
            <a:pPr marL="0" indent="0" defTabSz="914400">
              <a:lnSpc>
                <a:spcPct val="110000"/>
              </a:lnSpc>
              <a:buSzPct val="80000"/>
              <a:buNone/>
            </a:pPr>
            <a:r>
              <a:rPr lang="hr-HR" sz="2000" dirty="0"/>
              <a:t>AI piše izvještaj → ?</a:t>
            </a:r>
          </a:p>
          <a:p>
            <a:pPr marL="0" indent="0" defTabSz="914400">
              <a:lnSpc>
                <a:spcPct val="110000"/>
              </a:lnSpc>
              <a:buSzPct val="80000"/>
              <a:buNone/>
            </a:pPr>
            <a:r>
              <a:rPr lang="hr-HR" sz="2000" dirty="0"/>
              <a:t>AI predlaže popravne radnje → ?</a:t>
            </a:r>
          </a:p>
          <a:p>
            <a:pPr marL="0" indent="0" defTabSz="914400">
              <a:lnSpc>
                <a:spcPct val="110000"/>
              </a:lnSpc>
              <a:buSzPct val="80000"/>
              <a:buNone/>
            </a:pPr>
            <a:r>
              <a:rPr lang="hr-HR" sz="2000" dirty="0"/>
              <a:t>AI se koristi bez validacije → ?</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RIZIK? PRILIKA? Ili OBOJE</a:t>
            </a:r>
          </a:p>
          <a:p>
            <a:pPr marL="0" indent="0" defTabSz="914400">
              <a:lnSpc>
                <a:spcPct val="110000"/>
              </a:lnSpc>
              <a:buSzPct val="80000"/>
              <a:buNone/>
            </a:pPr>
            <a:endParaRPr lang="hr-HR" sz="2000" dirty="0"/>
          </a:p>
          <a:p>
            <a:pPr marL="0" indent="0" defTabSz="914400">
              <a:lnSpc>
                <a:spcPct val="110000"/>
              </a:lnSpc>
              <a:buSzPct val="80000"/>
              <a:buNone/>
            </a:pPr>
            <a:r>
              <a:rPr lang="hr-HR" sz="1800" dirty="0"/>
              <a:t>🟢     🟡     🟡     🔴</a:t>
            </a:r>
          </a:p>
          <a:p>
            <a:pPr marL="0" indent="0" defTabSz="914400">
              <a:lnSpc>
                <a:spcPct val="110000"/>
              </a:lnSpc>
              <a:buSzPct val="80000"/>
              <a:buNone/>
            </a:pPr>
            <a:r>
              <a:rPr lang="hr-HR" sz="1800" dirty="0"/>
              <a:t>🟡     🟡     🔴     🟢</a:t>
            </a:r>
            <a:endParaRPr lang="en-US" sz="1800" dirty="0"/>
          </a:p>
        </p:txBody>
      </p:sp>
    </p:spTree>
    <p:extLst>
      <p:ext uri="{BB962C8B-B14F-4D97-AF65-F5344CB8AC3E}">
        <p14:creationId xmlns:p14="http://schemas.microsoft.com/office/powerpoint/2010/main" val="3138055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4E72C25C-5B39-F081-2144-372E8FB8FEFD}"/>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2350DC35-5FD9-D3A8-66B3-0E7AE24BAE6B}"/>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Gdje AI nema mjesta?</a:t>
            </a:r>
            <a:endParaRPr lang="en-US" sz="2700" b="1" dirty="0"/>
          </a:p>
        </p:txBody>
      </p:sp>
      <p:sp>
        <p:nvSpPr>
          <p:cNvPr id="93" name="Google Shape;93;p17">
            <a:extLst>
              <a:ext uri="{FF2B5EF4-FFF2-40B4-BE49-F238E27FC236}">
                <a16:creationId xmlns:a16="http://schemas.microsoft.com/office/drawing/2014/main" id="{E297FA3E-0973-F90E-8FD7-A0921E17EBD0}"/>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25</a:t>
            </a:fld>
            <a:endParaRPr lang="en-US" sz="700"/>
          </a:p>
        </p:txBody>
      </p:sp>
      <p:sp>
        <p:nvSpPr>
          <p:cNvPr id="3" name="Google Shape;92;p17">
            <a:extLst>
              <a:ext uri="{FF2B5EF4-FFF2-40B4-BE49-F238E27FC236}">
                <a16:creationId xmlns:a16="http://schemas.microsoft.com/office/drawing/2014/main" id="{F760E503-7415-F5C3-61B9-0391A4CE2485}"/>
              </a:ext>
            </a:extLst>
          </p:cNvPr>
          <p:cNvSpPr txBox="1">
            <a:spLocks/>
          </p:cNvSpPr>
          <p:nvPr/>
        </p:nvSpPr>
        <p:spPr>
          <a:xfrm>
            <a:off x="3424586" y="610427"/>
            <a:ext cx="5427866" cy="4213364"/>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dirty="0"/>
              <a:t>Donošenje konačne odluke o sukladnosti?</a:t>
            </a:r>
          </a:p>
          <a:p>
            <a:pPr marL="0" indent="0" defTabSz="914400">
              <a:lnSpc>
                <a:spcPct val="110000"/>
              </a:lnSpc>
              <a:buSzPct val="80000"/>
              <a:buNone/>
            </a:pPr>
            <a:r>
              <a:rPr lang="hr-HR" sz="2000" dirty="0"/>
              <a:t>Izrada nacrta dokumenta?</a:t>
            </a:r>
          </a:p>
          <a:p>
            <a:pPr marL="0" indent="0" defTabSz="914400">
              <a:lnSpc>
                <a:spcPct val="110000"/>
              </a:lnSpc>
              <a:buSzPct val="80000"/>
              <a:buNone/>
            </a:pPr>
            <a:r>
              <a:rPr lang="hr-HR" sz="2000" dirty="0"/>
              <a:t>Analiza podataka?</a:t>
            </a:r>
          </a:p>
          <a:p>
            <a:pPr marL="0" indent="0" defTabSz="914400">
              <a:lnSpc>
                <a:spcPct val="110000"/>
              </a:lnSpc>
              <a:buSzPct val="80000"/>
              <a:buNone/>
            </a:pPr>
            <a:r>
              <a:rPr lang="hr-HR" sz="2000" dirty="0"/>
              <a:t>Odobravanje i potpisivanje rezultata?</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RIZIK? PRILIKA? Ili OBOJE</a:t>
            </a:r>
          </a:p>
          <a:p>
            <a:pPr marL="0" indent="0" defTabSz="914400">
              <a:lnSpc>
                <a:spcPct val="110000"/>
              </a:lnSpc>
              <a:buSzPct val="80000"/>
              <a:buNone/>
            </a:pPr>
            <a:endParaRPr lang="hr-HR" sz="2000" dirty="0"/>
          </a:p>
          <a:p>
            <a:pPr marL="0" indent="0" defTabSz="914400">
              <a:lnSpc>
                <a:spcPct val="110000"/>
              </a:lnSpc>
              <a:buSzPct val="80000"/>
              <a:buNone/>
            </a:pPr>
            <a:r>
              <a:rPr lang="hr-HR" sz="1800" dirty="0"/>
              <a:t>🔴     🟢     🟢     🔴</a:t>
            </a:r>
          </a:p>
          <a:p>
            <a:pPr marL="0" indent="0" defTabSz="914400">
              <a:lnSpc>
                <a:spcPct val="110000"/>
              </a:lnSpc>
              <a:buSzPct val="80000"/>
              <a:buNone/>
            </a:pPr>
            <a:r>
              <a:rPr lang="hr-HR" sz="1800" dirty="0"/>
              <a:t>🟡     🟡     🟢     🟢</a:t>
            </a:r>
            <a:endParaRPr lang="en-US" sz="1800" dirty="0"/>
          </a:p>
        </p:txBody>
      </p:sp>
    </p:spTree>
    <p:extLst>
      <p:ext uri="{BB962C8B-B14F-4D97-AF65-F5344CB8AC3E}">
        <p14:creationId xmlns:p14="http://schemas.microsoft.com/office/powerpoint/2010/main" val="2047546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6C5707A1-396D-215B-0CDC-D031ADD4E620}"/>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1BBCA613-451C-911E-23D9-193D47985601}"/>
              </a:ext>
            </a:extLst>
          </p:cNvPr>
          <p:cNvSpPr txBox="1">
            <a:spLocks noGrp="1"/>
          </p:cNvSpPr>
          <p:nvPr>
            <p:ph type="sldNum" idx="12"/>
          </p:nvPr>
        </p:nvSpPr>
        <p:spPr>
          <a:xfrm>
            <a:off x="7974105" y="4667871"/>
            <a:ext cx="507273" cy="273843"/>
          </a:xfrm>
          <a:prstGeom prst="rect">
            <a:avLst/>
          </a:prstGeom>
        </p:spPr>
        <p:txBody>
          <a:bodyPr spcFirstLastPara="1" vert="horz" lIns="91440" tIns="45720" rIns="91440" bIns="45720" rtlCol="0" anchor="ctr" anchorCtr="0">
            <a:normAutofit/>
          </a:bodyPr>
          <a:lstStyle/>
          <a:p>
            <a:pPr lvl="0" indent="0" defTabSz="914400">
              <a:lnSpc>
                <a:spcPct val="90000"/>
              </a:lnSpc>
              <a:spcBef>
                <a:spcPts val="0"/>
              </a:spcBef>
              <a:spcAft>
                <a:spcPts val="600"/>
              </a:spcAft>
              <a:buNone/>
            </a:pPr>
            <a:fld id="{00000000-1234-1234-1234-123412341234}" type="slidenum">
              <a:rPr lang="en-US" sz="700"/>
              <a:pPr lvl="0" indent="0" defTabSz="914400">
                <a:lnSpc>
                  <a:spcPct val="90000"/>
                </a:lnSpc>
                <a:spcBef>
                  <a:spcPts val="0"/>
                </a:spcBef>
                <a:spcAft>
                  <a:spcPts val="600"/>
                </a:spcAft>
                <a:buNone/>
              </a:pPr>
              <a:t>26</a:t>
            </a:fld>
            <a:endParaRPr lang="en-US" sz="700" dirty="0"/>
          </a:p>
        </p:txBody>
      </p:sp>
      <p:sp>
        <p:nvSpPr>
          <p:cNvPr id="2" name="AutoShape 2" descr="Futuristički grad s umjetničkom inteligencijom">
            <a:extLst>
              <a:ext uri="{FF2B5EF4-FFF2-40B4-BE49-F238E27FC236}">
                <a16:creationId xmlns:a16="http://schemas.microsoft.com/office/drawing/2014/main" id="{181D6EE4-8D39-9768-29D4-3E7A8881EFAF}"/>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dirty="0"/>
          </a:p>
        </p:txBody>
      </p:sp>
      <p:sp>
        <p:nvSpPr>
          <p:cNvPr id="7" name="TekstniOkvir 6">
            <a:extLst>
              <a:ext uri="{FF2B5EF4-FFF2-40B4-BE49-F238E27FC236}">
                <a16:creationId xmlns:a16="http://schemas.microsoft.com/office/drawing/2014/main" id="{2AF751EE-5636-4D93-75AF-D861C6396A10}"/>
              </a:ext>
            </a:extLst>
          </p:cNvPr>
          <p:cNvSpPr txBox="1"/>
          <p:nvPr/>
        </p:nvSpPr>
        <p:spPr>
          <a:xfrm>
            <a:off x="485900" y="2148114"/>
            <a:ext cx="2935217" cy="769441"/>
          </a:xfrm>
          <a:prstGeom prst="rect">
            <a:avLst/>
          </a:prstGeom>
          <a:noFill/>
          <a:effectLst>
            <a:softEdge rad="12700"/>
          </a:effectLst>
        </p:spPr>
        <p:txBody>
          <a:bodyPr wrap="square" rtlCol="0">
            <a:spAutoFit/>
          </a:bodyPr>
          <a:lstStyle/>
          <a:p>
            <a:pPr algn="ctr"/>
            <a:r>
              <a:rPr lang="hr-HR" sz="2200" b="1" dirty="0">
                <a:solidFill>
                  <a:srgbClr val="0070C0"/>
                </a:solidFill>
              </a:rPr>
              <a:t>DA / NE</a:t>
            </a:r>
          </a:p>
          <a:p>
            <a:pPr algn="ctr"/>
            <a:r>
              <a:rPr lang="hr-HR" sz="2200" b="1" dirty="0">
                <a:solidFill>
                  <a:srgbClr val="0070C0"/>
                </a:solidFill>
              </a:rPr>
              <a:t>pitalice</a:t>
            </a:r>
            <a:endParaRPr lang="hr-HR" b="1" dirty="0">
              <a:solidFill>
                <a:srgbClr val="0070C0"/>
              </a:solidFill>
            </a:endParaRPr>
          </a:p>
        </p:txBody>
      </p:sp>
      <p:pic>
        <p:nvPicPr>
          <p:cNvPr id="10" name="Grafika 9" descr="Badge outline">
            <a:extLst>
              <a:ext uri="{FF2B5EF4-FFF2-40B4-BE49-F238E27FC236}">
                <a16:creationId xmlns:a16="http://schemas.microsoft.com/office/drawing/2014/main" id="{D1061867-2BFD-92C0-E2CE-4FC387E81EE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96308" y="401311"/>
            <a:ext cx="914400" cy="914400"/>
          </a:xfrm>
          <a:prstGeom prst="rect">
            <a:avLst/>
          </a:prstGeom>
        </p:spPr>
      </p:pic>
      <p:sp>
        <p:nvSpPr>
          <p:cNvPr id="3" name="AutoShape 2" descr="Stvorena slika: Testiranje u modernom uredskom okruženju">
            <a:extLst>
              <a:ext uri="{FF2B5EF4-FFF2-40B4-BE49-F238E27FC236}">
                <a16:creationId xmlns:a16="http://schemas.microsoft.com/office/drawing/2014/main" id="{902AC7D5-3FFD-5C2C-9EF2-9EC10FCC81FD}"/>
              </a:ext>
            </a:extLst>
          </p:cNvPr>
          <p:cNvSpPr>
            <a:spLocks noChangeAspect="1" noChangeArrowheads="1"/>
          </p:cNvSpPr>
          <p:nvPr/>
        </p:nvSpPr>
        <p:spPr bwMode="auto">
          <a:xfrm>
            <a:off x="1357313" y="1693628"/>
            <a:ext cx="4311275" cy="34498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sp>
        <p:nvSpPr>
          <p:cNvPr id="9" name="Google Shape;91;p17">
            <a:extLst>
              <a:ext uri="{FF2B5EF4-FFF2-40B4-BE49-F238E27FC236}">
                <a16:creationId xmlns:a16="http://schemas.microsoft.com/office/drawing/2014/main" id="{E14C479C-113D-6E6E-9E24-B025C31C0E0C}"/>
              </a:ext>
            </a:extLst>
          </p:cNvPr>
          <p:cNvSpPr txBox="1">
            <a:spLocks noGrp="1"/>
          </p:cNvSpPr>
          <p:nvPr>
            <p:ph type="title"/>
          </p:nvPr>
        </p:nvSpPr>
        <p:spPr>
          <a:xfrm>
            <a:off x="1568319" y="3667961"/>
            <a:ext cx="715617" cy="455361"/>
          </a:xfrm>
          <a:prstGeom prst="rect">
            <a:avLst/>
          </a:prstGeom>
        </p:spPr>
        <p:txBody>
          <a:bodyPr spcFirstLastPara="1" vert="horz" lIns="91440" tIns="45720" rIns="91440" bIns="45720" rtlCol="0" anchor="t" anchorCtr="0">
            <a:normAutofit fontScale="90000"/>
          </a:bodyPr>
          <a:lstStyle/>
          <a:p>
            <a:pPr marL="0" lvl="0" indent="0" defTabSz="914400">
              <a:spcBef>
                <a:spcPct val="0"/>
              </a:spcBef>
              <a:spcAft>
                <a:spcPts val="0"/>
              </a:spcAft>
            </a:pPr>
            <a:r>
              <a:rPr lang="pl-PL" sz="2700" b="1" dirty="0"/>
              <a:t>🔥</a:t>
            </a:r>
            <a:endParaRPr lang="en-US" sz="2700" b="1" dirty="0"/>
          </a:p>
        </p:txBody>
      </p:sp>
      <p:pic>
        <p:nvPicPr>
          <p:cNvPr id="16" name="Grafika 15" descr="Checklist with solid fill">
            <a:extLst>
              <a:ext uri="{FF2B5EF4-FFF2-40B4-BE49-F238E27FC236}">
                <a16:creationId xmlns:a16="http://schemas.microsoft.com/office/drawing/2014/main" id="{31027C2D-7008-3DC7-1303-D9431E60006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83936" y="3295472"/>
            <a:ext cx="914400" cy="914400"/>
          </a:xfrm>
          <a:prstGeom prst="rect">
            <a:avLst/>
          </a:prstGeom>
        </p:spPr>
      </p:pic>
      <p:pic>
        <p:nvPicPr>
          <p:cNvPr id="5" name="Slika 4">
            <a:extLst>
              <a:ext uri="{FF2B5EF4-FFF2-40B4-BE49-F238E27FC236}">
                <a16:creationId xmlns:a16="http://schemas.microsoft.com/office/drawing/2014/main" id="{069ABB4A-550F-9BC2-F417-0E0EB161427E}"/>
              </a:ext>
            </a:extLst>
          </p:cNvPr>
          <p:cNvPicPr>
            <a:picLocks noChangeAspect="1"/>
          </p:cNvPicPr>
          <p:nvPr/>
        </p:nvPicPr>
        <p:blipFill>
          <a:blip r:embed="rId5"/>
          <a:stretch>
            <a:fillRect/>
          </a:stretch>
        </p:blipFill>
        <p:spPr>
          <a:xfrm>
            <a:off x="4042675" y="599800"/>
            <a:ext cx="4925112" cy="3943900"/>
          </a:xfrm>
          <a:prstGeom prst="rect">
            <a:avLst/>
          </a:prstGeom>
        </p:spPr>
      </p:pic>
    </p:spTree>
    <p:extLst>
      <p:ext uri="{BB962C8B-B14F-4D97-AF65-F5344CB8AC3E}">
        <p14:creationId xmlns:p14="http://schemas.microsoft.com/office/powerpoint/2010/main" val="2327768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5F35AD92-7B6C-AEEC-2AF5-B7AAA8741DB4}"/>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D595264D-0D53-5BA2-7C1C-9EE11219E40C}"/>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27</a:t>
            </a:fld>
            <a:endParaRPr lang="en-US" sz="700"/>
          </a:p>
        </p:txBody>
      </p:sp>
      <p:sp>
        <p:nvSpPr>
          <p:cNvPr id="3" name="Google Shape;92;p17">
            <a:extLst>
              <a:ext uri="{FF2B5EF4-FFF2-40B4-BE49-F238E27FC236}">
                <a16:creationId xmlns:a16="http://schemas.microsoft.com/office/drawing/2014/main" id="{B0FBC04A-6264-C799-9675-B918C8D9CFFE}"/>
              </a:ext>
            </a:extLst>
          </p:cNvPr>
          <p:cNvSpPr txBox="1">
            <a:spLocks/>
          </p:cNvSpPr>
          <p:nvPr/>
        </p:nvSpPr>
        <p:spPr>
          <a:xfrm>
            <a:off x="3424586" y="610427"/>
            <a:ext cx="5427866" cy="4213364"/>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b="1" dirty="0"/>
              <a:t>DA/NE PITALICE</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Odgovor može biti </a:t>
            </a:r>
          </a:p>
          <a:p>
            <a:pPr marL="0" indent="0" defTabSz="914400">
              <a:lnSpc>
                <a:spcPct val="110000"/>
              </a:lnSpc>
              <a:buSzPct val="80000"/>
              <a:buNone/>
            </a:pPr>
            <a:r>
              <a:rPr lang="hr-HR" sz="2000" dirty="0"/>
              <a:t>🟢 DA</a:t>
            </a:r>
          </a:p>
          <a:p>
            <a:pPr marL="0" indent="0" defTabSz="914400">
              <a:lnSpc>
                <a:spcPct val="110000"/>
              </a:lnSpc>
              <a:buSzPct val="80000"/>
              <a:buNone/>
            </a:pPr>
            <a:r>
              <a:rPr lang="hr-HR" sz="2000" dirty="0"/>
              <a:t>🔴 NE</a:t>
            </a:r>
          </a:p>
          <a:p>
            <a:pPr marL="0" indent="0" defTabSz="914400">
              <a:lnSpc>
                <a:spcPct val="110000"/>
              </a:lnSpc>
              <a:buSzPct val="80000"/>
              <a:buNone/>
            </a:pPr>
            <a:r>
              <a:rPr lang="hr-HR" sz="2000" dirty="0"/>
              <a:t>Unesite „X” u polje DA ili NE.</a:t>
            </a:r>
          </a:p>
          <a:p>
            <a:pPr marL="0" indent="0" defTabSz="914400">
              <a:lnSpc>
                <a:spcPct val="110000"/>
              </a:lnSpc>
              <a:buSzPct val="80000"/>
              <a:buNone/>
            </a:pPr>
            <a:r>
              <a:rPr lang="hr-HR" sz="2000" i="1" dirty="0"/>
              <a:t>Ako niste sigurni, onda je svejedno gdje ćete staviti „X”.</a:t>
            </a:r>
          </a:p>
          <a:p>
            <a:pPr marL="0" indent="0" defTabSz="914400">
              <a:lnSpc>
                <a:spcPct val="110000"/>
              </a:lnSpc>
              <a:buSzPct val="80000"/>
              <a:buNone/>
            </a:pPr>
            <a:endParaRPr lang="hr-HR" sz="2000" dirty="0"/>
          </a:p>
        </p:txBody>
      </p:sp>
      <p:pic>
        <p:nvPicPr>
          <p:cNvPr id="6" name="Grafika 5" descr="Angel face outline with solid fill">
            <a:extLst>
              <a:ext uri="{FF2B5EF4-FFF2-40B4-BE49-F238E27FC236}">
                <a16:creationId xmlns:a16="http://schemas.microsoft.com/office/drawing/2014/main" id="{5588686C-15B7-E148-472C-961FB87215F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470362" y="3890392"/>
            <a:ext cx="914400" cy="914400"/>
          </a:xfrm>
          <a:prstGeom prst="rect">
            <a:avLst/>
          </a:prstGeom>
        </p:spPr>
      </p:pic>
    </p:spTree>
    <p:extLst>
      <p:ext uri="{BB962C8B-B14F-4D97-AF65-F5344CB8AC3E}">
        <p14:creationId xmlns:p14="http://schemas.microsoft.com/office/powerpoint/2010/main" val="1666089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5EFBD946-1F3C-C0F0-2B22-7DFF6FCB4D1C}"/>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D4F23E46-BA89-7B1E-BA9D-DE9FA87A1C9B}"/>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28</a:t>
            </a:fld>
            <a:endParaRPr lang="en-US" sz="700"/>
          </a:p>
        </p:txBody>
      </p:sp>
      <p:sp>
        <p:nvSpPr>
          <p:cNvPr id="3" name="Google Shape;92;p17">
            <a:extLst>
              <a:ext uri="{FF2B5EF4-FFF2-40B4-BE49-F238E27FC236}">
                <a16:creationId xmlns:a16="http://schemas.microsoft.com/office/drawing/2014/main" id="{A0612E8D-B89B-CB83-C7E0-C53F7964FC27}"/>
              </a:ext>
            </a:extLst>
          </p:cNvPr>
          <p:cNvSpPr txBox="1">
            <a:spLocks/>
          </p:cNvSpPr>
          <p:nvPr/>
        </p:nvSpPr>
        <p:spPr>
          <a:xfrm>
            <a:off x="3424586" y="610427"/>
            <a:ext cx="5427866" cy="4213364"/>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b="1" dirty="0"/>
              <a:t>REZULTATI?</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Malo kasnije…</a:t>
            </a:r>
          </a:p>
          <a:p>
            <a:pPr marL="0" indent="0" defTabSz="914400">
              <a:lnSpc>
                <a:spcPct val="110000"/>
              </a:lnSpc>
              <a:buSzPct val="80000"/>
              <a:buNone/>
            </a:pPr>
            <a:endParaRPr lang="hr-HR" sz="2000" dirty="0"/>
          </a:p>
        </p:txBody>
      </p:sp>
      <p:pic>
        <p:nvPicPr>
          <p:cNvPr id="4" name="Grafika 3" descr="Angry face outline with solid fill">
            <a:extLst>
              <a:ext uri="{FF2B5EF4-FFF2-40B4-BE49-F238E27FC236}">
                <a16:creationId xmlns:a16="http://schemas.microsoft.com/office/drawing/2014/main" id="{303B6D14-0719-16E5-D777-DB3F7382F3A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81319" y="2114550"/>
            <a:ext cx="914400" cy="914400"/>
          </a:xfrm>
          <a:prstGeom prst="rect">
            <a:avLst/>
          </a:prstGeom>
        </p:spPr>
      </p:pic>
    </p:spTree>
    <p:extLst>
      <p:ext uri="{BB962C8B-B14F-4D97-AF65-F5344CB8AC3E}">
        <p14:creationId xmlns:p14="http://schemas.microsoft.com/office/powerpoint/2010/main" val="2500787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E154B4AB-401B-780F-82F9-0BB26E07BBA2}"/>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6BE6AA18-55D9-E1AE-543F-249156458ECE}"/>
              </a:ext>
            </a:extLst>
          </p:cNvPr>
          <p:cNvSpPr txBox="1">
            <a:spLocks noGrp="1"/>
          </p:cNvSpPr>
          <p:nvPr>
            <p:ph type="sldNum" idx="12"/>
          </p:nvPr>
        </p:nvSpPr>
        <p:spPr>
          <a:xfrm>
            <a:off x="7974105" y="4667871"/>
            <a:ext cx="507273" cy="273843"/>
          </a:xfrm>
          <a:prstGeom prst="rect">
            <a:avLst/>
          </a:prstGeom>
        </p:spPr>
        <p:txBody>
          <a:bodyPr spcFirstLastPara="1" vert="horz" lIns="91440" tIns="45720" rIns="91440" bIns="45720" rtlCol="0" anchor="ctr" anchorCtr="0">
            <a:normAutofit/>
          </a:bodyPr>
          <a:lstStyle/>
          <a:p>
            <a:pPr lvl="0" indent="0" defTabSz="914400">
              <a:lnSpc>
                <a:spcPct val="90000"/>
              </a:lnSpc>
              <a:spcBef>
                <a:spcPts val="0"/>
              </a:spcBef>
              <a:spcAft>
                <a:spcPts val="600"/>
              </a:spcAft>
              <a:buNone/>
            </a:pPr>
            <a:fld id="{00000000-1234-1234-1234-123412341234}" type="slidenum">
              <a:rPr lang="en-US" sz="700"/>
              <a:pPr lvl="0" indent="0" defTabSz="914400">
                <a:lnSpc>
                  <a:spcPct val="90000"/>
                </a:lnSpc>
                <a:spcBef>
                  <a:spcPts val="0"/>
                </a:spcBef>
                <a:spcAft>
                  <a:spcPts val="600"/>
                </a:spcAft>
                <a:buNone/>
              </a:pPr>
              <a:t>29</a:t>
            </a:fld>
            <a:endParaRPr lang="en-US" sz="700" dirty="0"/>
          </a:p>
        </p:txBody>
      </p:sp>
      <p:sp>
        <p:nvSpPr>
          <p:cNvPr id="2" name="AutoShape 2" descr="Futuristički grad s umjetničkom inteligencijom">
            <a:extLst>
              <a:ext uri="{FF2B5EF4-FFF2-40B4-BE49-F238E27FC236}">
                <a16:creationId xmlns:a16="http://schemas.microsoft.com/office/drawing/2014/main" id="{38FAC36C-3DCB-D154-43B4-FBC78F6CB9DD}"/>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dirty="0"/>
          </a:p>
        </p:txBody>
      </p:sp>
      <p:sp>
        <p:nvSpPr>
          <p:cNvPr id="7" name="TekstniOkvir 6">
            <a:extLst>
              <a:ext uri="{FF2B5EF4-FFF2-40B4-BE49-F238E27FC236}">
                <a16:creationId xmlns:a16="http://schemas.microsoft.com/office/drawing/2014/main" id="{6CCC28F9-2EAB-EFB2-3151-671292788654}"/>
              </a:ext>
            </a:extLst>
          </p:cNvPr>
          <p:cNvSpPr txBox="1"/>
          <p:nvPr/>
        </p:nvSpPr>
        <p:spPr>
          <a:xfrm>
            <a:off x="5433251" y="1323766"/>
            <a:ext cx="2935217" cy="2800767"/>
          </a:xfrm>
          <a:prstGeom prst="rect">
            <a:avLst/>
          </a:prstGeom>
          <a:noFill/>
          <a:effectLst>
            <a:softEdge rad="12700"/>
          </a:effectLst>
        </p:spPr>
        <p:txBody>
          <a:bodyPr wrap="square" rtlCol="0">
            <a:spAutoFit/>
          </a:bodyPr>
          <a:lstStyle/>
          <a:p>
            <a:pPr algn="ctr"/>
            <a:r>
              <a:rPr lang="hr-HR" sz="2200" b="1" dirty="0">
                <a:solidFill>
                  <a:srgbClr val="0070C0"/>
                </a:solidFill>
              </a:rPr>
              <a:t>AI </a:t>
            </a:r>
          </a:p>
          <a:p>
            <a:pPr algn="ctr"/>
            <a:r>
              <a:rPr lang="hr-HR" sz="2200" b="1" dirty="0">
                <a:solidFill>
                  <a:srgbClr val="0070C0"/>
                </a:solidFill>
              </a:rPr>
              <a:t>HALUCINACIJE</a:t>
            </a:r>
          </a:p>
          <a:p>
            <a:pPr algn="ctr"/>
            <a:endParaRPr lang="hr-HR" sz="2200" b="1" dirty="0">
              <a:solidFill>
                <a:srgbClr val="0070C0"/>
              </a:solidFill>
            </a:endParaRPr>
          </a:p>
          <a:p>
            <a:pPr algn="ctr"/>
            <a:r>
              <a:rPr lang="hr-HR" sz="2200" b="1" dirty="0">
                <a:solidFill>
                  <a:srgbClr val="0070C0"/>
                </a:solidFill>
              </a:rPr>
              <a:t>Zašto nastaju halucinacije?</a:t>
            </a:r>
          </a:p>
          <a:p>
            <a:pPr algn="ctr"/>
            <a:endParaRPr lang="hr-HR" sz="2200" b="1" dirty="0">
              <a:solidFill>
                <a:srgbClr val="0070C0"/>
              </a:solidFill>
            </a:endParaRPr>
          </a:p>
          <a:p>
            <a:pPr algn="ctr"/>
            <a:r>
              <a:rPr lang="hr-HR" sz="2200" i="1" dirty="0">
                <a:solidFill>
                  <a:srgbClr val="0070C0"/>
                </a:solidFill>
              </a:rPr>
              <a:t>(i umjetna inteligencija treba psihijatra…)</a:t>
            </a:r>
            <a:endParaRPr lang="hr-HR" i="1" dirty="0">
              <a:solidFill>
                <a:srgbClr val="0070C0"/>
              </a:solidFill>
            </a:endParaRPr>
          </a:p>
        </p:txBody>
      </p:sp>
      <p:sp>
        <p:nvSpPr>
          <p:cNvPr id="3" name="AutoShape 2" descr="Stvorena slika: Testiranje u modernom uredskom okruženju">
            <a:extLst>
              <a:ext uri="{FF2B5EF4-FFF2-40B4-BE49-F238E27FC236}">
                <a16:creationId xmlns:a16="http://schemas.microsoft.com/office/drawing/2014/main" id="{ADA0C986-D66D-F84A-AAA7-A38F05A92122}"/>
              </a:ext>
            </a:extLst>
          </p:cNvPr>
          <p:cNvSpPr>
            <a:spLocks noChangeAspect="1" noChangeArrowheads="1"/>
          </p:cNvSpPr>
          <p:nvPr/>
        </p:nvSpPr>
        <p:spPr bwMode="auto">
          <a:xfrm>
            <a:off x="1357313" y="1693628"/>
            <a:ext cx="4311275" cy="34498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pic>
        <p:nvPicPr>
          <p:cNvPr id="5" name="Slika 4">
            <a:extLst>
              <a:ext uri="{FF2B5EF4-FFF2-40B4-BE49-F238E27FC236}">
                <a16:creationId xmlns:a16="http://schemas.microsoft.com/office/drawing/2014/main" id="{3197C695-A52D-EF30-AAC3-9D1F4FBAE3D0}"/>
              </a:ext>
            </a:extLst>
          </p:cNvPr>
          <p:cNvPicPr>
            <a:picLocks noChangeAspect="1"/>
          </p:cNvPicPr>
          <p:nvPr/>
        </p:nvPicPr>
        <p:blipFill>
          <a:blip r:embed="rId3"/>
          <a:stretch>
            <a:fillRect/>
          </a:stretch>
        </p:blipFill>
        <p:spPr>
          <a:xfrm>
            <a:off x="176732" y="952251"/>
            <a:ext cx="4429743" cy="3543795"/>
          </a:xfrm>
          <a:prstGeom prst="rect">
            <a:avLst/>
          </a:prstGeom>
        </p:spPr>
      </p:pic>
    </p:spTree>
    <p:extLst>
      <p:ext uri="{BB962C8B-B14F-4D97-AF65-F5344CB8AC3E}">
        <p14:creationId xmlns:p14="http://schemas.microsoft.com/office/powerpoint/2010/main" val="1405923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3B410912-DB51-921E-8E6E-ED9F4338B258}"/>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24B4F811-0F4A-AB06-8515-D8268110D02E}"/>
              </a:ext>
            </a:extLst>
          </p:cNvPr>
          <p:cNvSpPr txBox="1">
            <a:spLocks noGrp="1"/>
          </p:cNvSpPr>
          <p:nvPr>
            <p:ph type="title"/>
          </p:nvPr>
        </p:nvSpPr>
        <p:spPr>
          <a:xfrm>
            <a:off x="626165" y="2167659"/>
            <a:ext cx="2860329" cy="808182"/>
          </a:xfrm>
          <a:prstGeom prst="rect">
            <a:avLst/>
          </a:prstGeom>
        </p:spPr>
        <p:txBody>
          <a:bodyPr spcFirstLastPara="1" vert="horz" lIns="91440" tIns="45720" rIns="91440" bIns="45720" rtlCol="0" anchor="t" anchorCtr="0">
            <a:normAutofit fontScale="90000"/>
          </a:bodyPr>
          <a:lstStyle/>
          <a:p>
            <a:pPr marL="0" lvl="0" indent="0" defTabSz="914400">
              <a:spcBef>
                <a:spcPct val="0"/>
              </a:spcBef>
              <a:spcAft>
                <a:spcPts val="0"/>
              </a:spcAft>
            </a:pPr>
            <a:r>
              <a:rPr lang="en-US" sz="2700" b="1" dirty="0" err="1"/>
              <a:t>Što</a:t>
            </a:r>
            <a:r>
              <a:rPr lang="en-US" sz="2700" b="1" dirty="0"/>
              <a:t> je </a:t>
            </a:r>
            <a:r>
              <a:rPr lang="en-US" sz="2700" b="1" dirty="0" err="1"/>
              <a:t>umjetna</a:t>
            </a:r>
            <a:r>
              <a:rPr lang="en-US" sz="2700" b="1" dirty="0"/>
              <a:t> </a:t>
            </a:r>
            <a:r>
              <a:rPr lang="en-US" sz="2700" b="1" dirty="0" err="1"/>
              <a:t>inteligencija</a:t>
            </a:r>
            <a:r>
              <a:rPr lang="hr-HR" sz="2700" b="1" dirty="0"/>
              <a:t> (AI)</a:t>
            </a:r>
            <a:r>
              <a:rPr lang="en-US" sz="2700" b="1" dirty="0"/>
              <a:t>?</a:t>
            </a:r>
          </a:p>
        </p:txBody>
      </p:sp>
      <p:sp>
        <p:nvSpPr>
          <p:cNvPr id="92" name="Google Shape;92;p17">
            <a:extLst>
              <a:ext uri="{FF2B5EF4-FFF2-40B4-BE49-F238E27FC236}">
                <a16:creationId xmlns:a16="http://schemas.microsoft.com/office/drawing/2014/main" id="{8D11599E-BE12-AE8C-607A-09C5DC831095}"/>
              </a:ext>
            </a:extLst>
          </p:cNvPr>
          <p:cNvSpPr txBox="1">
            <a:spLocks noGrp="1"/>
          </p:cNvSpPr>
          <p:nvPr>
            <p:ph type="body" idx="1"/>
          </p:nvPr>
        </p:nvSpPr>
        <p:spPr>
          <a:xfrm>
            <a:off x="3872986" y="2084532"/>
            <a:ext cx="4864613" cy="891309"/>
          </a:xfrm>
          <a:prstGeom prst="rect">
            <a:avLst/>
          </a:prstGeom>
        </p:spPr>
        <p:txBody>
          <a:bodyPr spcFirstLastPara="1" vert="horz" lIns="91440" tIns="45720" rIns="91440" bIns="45720" rtlCol="0" anchorCtr="0">
            <a:normAutofit lnSpcReduction="10000"/>
          </a:bodyPr>
          <a:lstStyle/>
          <a:p>
            <a:pPr marL="0" lvl="0" indent="0" defTabSz="914400">
              <a:spcBef>
                <a:spcPts val="600"/>
              </a:spcBef>
              <a:spcAft>
                <a:spcPts val="0"/>
              </a:spcAft>
              <a:buSzPct val="80000"/>
              <a:buNone/>
            </a:pPr>
            <a:r>
              <a:rPr lang="hr-HR" sz="1800"/>
              <a:t>S</a:t>
            </a:r>
            <a:r>
              <a:rPr lang="en-US" sz="1800"/>
              <a:t>posobnost nekog </a:t>
            </a:r>
            <a:r>
              <a:rPr lang="hr-HR" sz="1800"/>
              <a:t>sustava</a:t>
            </a:r>
            <a:r>
              <a:rPr lang="en-US" sz="1800"/>
              <a:t> </a:t>
            </a:r>
            <a:r>
              <a:rPr lang="en-US" sz="1800" b="1"/>
              <a:t>da oponaša ljudske aktivnosti </a:t>
            </a:r>
            <a:r>
              <a:rPr lang="en-US" sz="1800"/>
              <a:t>poput zaključivanja, učenja, planiranja i kreativnosti.</a:t>
            </a:r>
            <a:endParaRPr lang="hr-HR" sz="1800"/>
          </a:p>
          <a:p>
            <a:pPr marL="0" lvl="0" indent="0" defTabSz="914400">
              <a:spcBef>
                <a:spcPts val="600"/>
              </a:spcBef>
              <a:spcAft>
                <a:spcPts val="0"/>
              </a:spcAft>
              <a:buSzPct val="80000"/>
              <a:buNone/>
            </a:pPr>
            <a:endParaRPr lang="hr-HR" sz="1800" u="sng"/>
          </a:p>
          <a:p>
            <a:pPr marL="0" lvl="0" indent="0" defTabSz="914400">
              <a:spcBef>
                <a:spcPts val="600"/>
              </a:spcBef>
              <a:spcAft>
                <a:spcPts val="0"/>
              </a:spcAft>
              <a:buSzPct val="80000"/>
              <a:buNone/>
            </a:pPr>
            <a:endParaRPr lang="en-US" sz="1800" u="sng" dirty="0"/>
          </a:p>
        </p:txBody>
      </p:sp>
      <p:sp>
        <p:nvSpPr>
          <p:cNvPr id="93" name="Google Shape;93;p17">
            <a:extLst>
              <a:ext uri="{FF2B5EF4-FFF2-40B4-BE49-F238E27FC236}">
                <a16:creationId xmlns:a16="http://schemas.microsoft.com/office/drawing/2014/main" id="{C9D69825-C510-DD9C-5F78-1F80CD5CCDF1}"/>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3</a:t>
            </a:fld>
            <a:endParaRPr lang="en-US" sz="700"/>
          </a:p>
        </p:txBody>
      </p:sp>
      <p:sp>
        <p:nvSpPr>
          <p:cNvPr id="3" name="Google Shape;92;p17">
            <a:extLst>
              <a:ext uri="{FF2B5EF4-FFF2-40B4-BE49-F238E27FC236}">
                <a16:creationId xmlns:a16="http://schemas.microsoft.com/office/drawing/2014/main" id="{2172C25A-3C06-10DC-B8D0-ED12A89F24A6}"/>
              </a:ext>
            </a:extLst>
          </p:cNvPr>
          <p:cNvSpPr txBox="1">
            <a:spLocks/>
          </p:cNvSpPr>
          <p:nvPr/>
        </p:nvSpPr>
        <p:spPr>
          <a:xfrm>
            <a:off x="3872985" y="2975841"/>
            <a:ext cx="4864613" cy="891309"/>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buSzPct val="80000"/>
              <a:buFont typeface="Corbel" pitchFamily="34" charset="0"/>
              <a:buNone/>
            </a:pPr>
            <a:r>
              <a:rPr lang="hr-HR" sz="1800" dirty="0"/>
              <a:t>Alat koji uči iz podataka i pomaže u donošenju odluka.</a:t>
            </a:r>
          </a:p>
          <a:p>
            <a:pPr marL="0" indent="0" defTabSz="914400">
              <a:buSzPct val="80000"/>
              <a:buFont typeface="Corbel" pitchFamily="34" charset="0"/>
              <a:buNone/>
            </a:pPr>
            <a:endParaRPr lang="hr-HR" sz="1800" u="sng" dirty="0"/>
          </a:p>
          <a:p>
            <a:pPr marL="0" indent="0" defTabSz="914400">
              <a:buSzPct val="80000"/>
              <a:buFont typeface="Corbel" pitchFamily="34" charset="0"/>
              <a:buNone/>
            </a:pPr>
            <a:endParaRPr lang="en-US" sz="1800" u="sng" dirty="0"/>
          </a:p>
        </p:txBody>
      </p:sp>
    </p:spTree>
    <p:extLst>
      <p:ext uri="{BB962C8B-B14F-4D97-AF65-F5344CB8AC3E}">
        <p14:creationId xmlns:p14="http://schemas.microsoft.com/office/powerpoint/2010/main" val="4222272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C674D5F1-119D-7B4B-2AE8-051584253ACA}"/>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56834ECC-C475-B8B7-7486-A4FEF44B6BED}"/>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fontScale="90000"/>
          </a:bodyPr>
          <a:lstStyle/>
          <a:p>
            <a:pPr marL="0" lvl="0" indent="0" defTabSz="914400">
              <a:spcBef>
                <a:spcPct val="0"/>
              </a:spcBef>
              <a:spcAft>
                <a:spcPts val="0"/>
              </a:spcAft>
            </a:pPr>
            <a:r>
              <a:rPr lang="hr-HR" sz="2700" b="1" dirty="0"/>
              <a:t>Ne halucinira samo čovjek – i to ne uvijek…</a:t>
            </a:r>
            <a:endParaRPr lang="en-US" sz="2700" b="1" dirty="0"/>
          </a:p>
        </p:txBody>
      </p:sp>
      <p:sp>
        <p:nvSpPr>
          <p:cNvPr id="93" name="Google Shape;93;p17">
            <a:extLst>
              <a:ext uri="{FF2B5EF4-FFF2-40B4-BE49-F238E27FC236}">
                <a16:creationId xmlns:a16="http://schemas.microsoft.com/office/drawing/2014/main" id="{57D6BC69-67C1-CF84-FE87-ECB7FDBEEE78}"/>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30</a:t>
            </a:fld>
            <a:endParaRPr lang="en-US" sz="700"/>
          </a:p>
        </p:txBody>
      </p:sp>
      <p:sp>
        <p:nvSpPr>
          <p:cNvPr id="3" name="Google Shape;92;p17">
            <a:extLst>
              <a:ext uri="{FF2B5EF4-FFF2-40B4-BE49-F238E27FC236}">
                <a16:creationId xmlns:a16="http://schemas.microsoft.com/office/drawing/2014/main" id="{8F825342-1CC6-FBF0-C66D-773D6499794B}"/>
              </a:ext>
            </a:extLst>
          </p:cNvPr>
          <p:cNvSpPr txBox="1">
            <a:spLocks/>
          </p:cNvSpPr>
          <p:nvPr/>
        </p:nvSpPr>
        <p:spPr>
          <a:xfrm>
            <a:off x="3872984" y="610427"/>
            <a:ext cx="4979468" cy="4213364"/>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1800" dirty="0"/>
              <a:t>Velik jezični modeli (LLM) uče statističke veze među riječima, rečenicama i pojmovima. </a:t>
            </a:r>
          </a:p>
          <a:p>
            <a:pPr marL="0" indent="0" defTabSz="914400">
              <a:lnSpc>
                <a:spcPct val="110000"/>
              </a:lnSpc>
              <a:buSzPct val="80000"/>
              <a:buNone/>
            </a:pPr>
            <a:r>
              <a:rPr lang="hr-HR" sz="1800" dirty="0"/>
              <a:t>Kad mu postaviš pitanje, on ne “otvara enciklopediju”, nego </a:t>
            </a:r>
            <a:r>
              <a:rPr lang="hr-HR" sz="1800" dirty="0">
                <a:solidFill>
                  <a:srgbClr val="FF0000"/>
                </a:solidFill>
              </a:rPr>
              <a:t>generira tekst koji nalikuje dobrom odgovoru</a:t>
            </a:r>
            <a:r>
              <a:rPr lang="hr-HR" sz="1800" dirty="0"/>
              <a:t>.</a:t>
            </a:r>
          </a:p>
          <a:p>
            <a:pPr marL="0" indent="0" defTabSz="914400">
              <a:lnSpc>
                <a:spcPct val="110000"/>
              </a:lnSpc>
              <a:buSzPct val="80000"/>
              <a:buNone/>
            </a:pPr>
            <a:endParaRPr lang="hr-HR" sz="1800" dirty="0"/>
          </a:p>
          <a:p>
            <a:pPr marL="76200" indent="0">
              <a:buNone/>
            </a:pPr>
            <a:r>
              <a:rPr lang="hr-HR" sz="1800" dirty="0"/>
              <a:t>👉 Zato može nastati situacija:</a:t>
            </a:r>
          </a:p>
          <a:p>
            <a:r>
              <a:rPr lang="hr-HR" sz="1800" dirty="0"/>
              <a:t>stil odgovora = odličan </a:t>
            </a:r>
          </a:p>
          <a:p>
            <a:r>
              <a:rPr lang="hr-HR" sz="1800" dirty="0"/>
              <a:t>logika odgovora = djelomična </a:t>
            </a:r>
          </a:p>
          <a:p>
            <a:r>
              <a:rPr lang="hr-HR" sz="1800" dirty="0"/>
              <a:t>činjenice = pogrešne</a:t>
            </a:r>
          </a:p>
        </p:txBody>
      </p:sp>
    </p:spTree>
    <p:extLst>
      <p:ext uri="{BB962C8B-B14F-4D97-AF65-F5344CB8AC3E}">
        <p14:creationId xmlns:p14="http://schemas.microsoft.com/office/powerpoint/2010/main" val="746087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5766F106-974A-9927-AD1A-1802B5852937}"/>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9FD03B8A-1857-E98B-2851-D17A30914A00}"/>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fontScale="90000"/>
          </a:bodyPr>
          <a:lstStyle/>
          <a:p>
            <a:pPr marL="0" lvl="0" indent="0" defTabSz="914400">
              <a:spcBef>
                <a:spcPct val="0"/>
              </a:spcBef>
              <a:spcAft>
                <a:spcPts val="0"/>
              </a:spcAft>
            </a:pPr>
            <a:r>
              <a:rPr lang="hr-HR" sz="2700" b="1" dirty="0"/>
              <a:t>AI nije baza znanja nego model predviđanja jezika…</a:t>
            </a:r>
            <a:endParaRPr lang="en-US" sz="2700" b="1" dirty="0"/>
          </a:p>
        </p:txBody>
      </p:sp>
      <p:sp>
        <p:nvSpPr>
          <p:cNvPr id="93" name="Google Shape;93;p17">
            <a:extLst>
              <a:ext uri="{FF2B5EF4-FFF2-40B4-BE49-F238E27FC236}">
                <a16:creationId xmlns:a16="http://schemas.microsoft.com/office/drawing/2014/main" id="{3F381AB0-C3A7-780D-66C9-3C1C2593BF08}"/>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31</a:t>
            </a:fld>
            <a:endParaRPr lang="en-US" sz="700"/>
          </a:p>
        </p:txBody>
      </p:sp>
      <p:sp>
        <p:nvSpPr>
          <p:cNvPr id="3" name="Google Shape;92;p17">
            <a:extLst>
              <a:ext uri="{FF2B5EF4-FFF2-40B4-BE49-F238E27FC236}">
                <a16:creationId xmlns:a16="http://schemas.microsoft.com/office/drawing/2014/main" id="{37CA89F1-2472-4F09-6DC9-5DC230A83F4A}"/>
              </a:ext>
            </a:extLst>
          </p:cNvPr>
          <p:cNvSpPr txBox="1">
            <a:spLocks/>
          </p:cNvSpPr>
          <p:nvPr/>
        </p:nvSpPr>
        <p:spPr>
          <a:xfrm>
            <a:off x="3872984" y="610427"/>
            <a:ext cx="4979468" cy="4213364"/>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1800" b="1" dirty="0"/>
              <a:t>Halucinacija AI-a </a:t>
            </a:r>
            <a:r>
              <a:rPr lang="hr-HR" sz="1800" dirty="0"/>
              <a:t>je uvjerljivo formulirana netočnost nastala zato što model generira vjerojatan tekst, a ne provjerenu istinu.</a:t>
            </a:r>
          </a:p>
          <a:p>
            <a:pPr marL="0" indent="0" defTabSz="914400">
              <a:lnSpc>
                <a:spcPct val="110000"/>
              </a:lnSpc>
              <a:buSzPct val="80000"/>
              <a:buNone/>
            </a:pPr>
            <a:endParaRPr lang="hr-HR" sz="1800" dirty="0"/>
          </a:p>
          <a:p>
            <a:pPr marL="0" indent="0" defTabSz="914400">
              <a:lnSpc>
                <a:spcPct val="110000"/>
              </a:lnSpc>
              <a:buSzPct val="80000"/>
              <a:buNone/>
            </a:pPr>
            <a:endParaRPr lang="hr-HR" sz="1800" dirty="0"/>
          </a:p>
          <a:p>
            <a:pPr marL="0" indent="0" defTabSz="914400">
              <a:lnSpc>
                <a:spcPct val="110000"/>
              </a:lnSpc>
              <a:buSzPct val="80000"/>
              <a:buNone/>
            </a:pPr>
            <a:r>
              <a:rPr lang="it-IT" sz="1800" dirty="0"/>
              <a:t>AI ne </a:t>
            </a:r>
            <a:r>
              <a:rPr lang="it-IT" sz="1800" dirty="0" err="1"/>
              <a:t>laže</a:t>
            </a:r>
            <a:r>
              <a:rPr lang="it-IT" sz="1800" dirty="0"/>
              <a:t> </a:t>
            </a:r>
            <a:r>
              <a:rPr lang="it-IT" sz="1800" dirty="0" err="1"/>
              <a:t>namjerno</a:t>
            </a:r>
            <a:r>
              <a:rPr lang="it-IT" sz="1800" dirty="0"/>
              <a:t> — on </a:t>
            </a:r>
            <a:r>
              <a:rPr lang="it-IT" sz="1800" dirty="0" err="1"/>
              <a:t>pogađa</a:t>
            </a:r>
            <a:r>
              <a:rPr lang="it-IT" sz="1800" dirty="0"/>
              <a:t> </a:t>
            </a:r>
            <a:r>
              <a:rPr lang="it-IT" sz="1800" dirty="0" err="1"/>
              <a:t>elegantno</a:t>
            </a:r>
            <a:r>
              <a:rPr lang="it-IT" sz="1800" dirty="0"/>
              <a:t>.</a:t>
            </a:r>
            <a:endParaRPr lang="hr-HR" sz="1800" dirty="0"/>
          </a:p>
        </p:txBody>
      </p:sp>
    </p:spTree>
    <p:extLst>
      <p:ext uri="{BB962C8B-B14F-4D97-AF65-F5344CB8AC3E}">
        <p14:creationId xmlns:p14="http://schemas.microsoft.com/office/powerpoint/2010/main" val="946308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81A8C347-E721-94D5-D205-9EC0AF45F516}"/>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67BA1B5B-31DA-DE38-49FA-AA1924C52941}"/>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fontScale="90000"/>
          </a:bodyPr>
          <a:lstStyle/>
          <a:p>
            <a:pPr marL="0" lvl="0" indent="0" defTabSz="914400">
              <a:spcBef>
                <a:spcPct val="0"/>
              </a:spcBef>
              <a:spcAft>
                <a:spcPts val="0"/>
              </a:spcAft>
            </a:pPr>
            <a:r>
              <a:rPr lang="hr-HR" sz="2700" b="1" dirty="0"/>
              <a:t>Nedostatak stvarnog razumijevanje…</a:t>
            </a:r>
            <a:endParaRPr lang="en-US" sz="2700" b="1" dirty="0"/>
          </a:p>
        </p:txBody>
      </p:sp>
      <p:sp>
        <p:nvSpPr>
          <p:cNvPr id="93" name="Google Shape;93;p17">
            <a:extLst>
              <a:ext uri="{FF2B5EF4-FFF2-40B4-BE49-F238E27FC236}">
                <a16:creationId xmlns:a16="http://schemas.microsoft.com/office/drawing/2014/main" id="{5B020B17-BE3D-AA81-9E06-1135C40480A8}"/>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32</a:t>
            </a:fld>
            <a:endParaRPr lang="en-US" sz="700"/>
          </a:p>
        </p:txBody>
      </p:sp>
      <p:sp>
        <p:nvSpPr>
          <p:cNvPr id="3" name="Google Shape;92;p17">
            <a:extLst>
              <a:ext uri="{FF2B5EF4-FFF2-40B4-BE49-F238E27FC236}">
                <a16:creationId xmlns:a16="http://schemas.microsoft.com/office/drawing/2014/main" id="{C554EDD0-B4A6-7487-E764-1CBDC93D41C1}"/>
              </a:ext>
            </a:extLst>
          </p:cNvPr>
          <p:cNvSpPr txBox="1">
            <a:spLocks/>
          </p:cNvSpPr>
          <p:nvPr/>
        </p:nvSpPr>
        <p:spPr>
          <a:xfrm>
            <a:off x="3872984" y="610427"/>
            <a:ext cx="4979468" cy="4213364"/>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1800" dirty="0"/>
              <a:t>AI može simulirati razumijevanje, ali nema svijest ni stvarno iskustvo.</a:t>
            </a:r>
          </a:p>
          <a:p>
            <a:pPr marL="0" indent="0" defTabSz="914400">
              <a:lnSpc>
                <a:spcPct val="110000"/>
              </a:lnSpc>
              <a:buSzPct val="80000"/>
              <a:buNone/>
            </a:pPr>
            <a:r>
              <a:rPr lang="hr-HR" sz="1800" dirty="0"/>
              <a:t>Ne “zna” što je istina, nego što je često povezano s tim pojmom.</a:t>
            </a:r>
          </a:p>
          <a:p>
            <a:pPr marL="0" indent="0" defTabSz="914400">
              <a:lnSpc>
                <a:spcPct val="110000"/>
              </a:lnSpc>
              <a:buSzPct val="80000"/>
              <a:buNone/>
            </a:pPr>
            <a:endParaRPr lang="hr-HR" sz="1800" dirty="0"/>
          </a:p>
          <a:p>
            <a:pPr marL="0" indent="0" defTabSz="914400">
              <a:lnSpc>
                <a:spcPct val="110000"/>
              </a:lnSpc>
              <a:buSzPct val="80000"/>
              <a:buNone/>
            </a:pPr>
            <a:r>
              <a:rPr lang="hr-HR" sz="1800" b="1" dirty="0"/>
              <a:t>Primjer</a:t>
            </a:r>
            <a:r>
              <a:rPr lang="hr-HR" sz="1800" dirty="0"/>
              <a:t>: Pitaš za nepostojeću normu.</a:t>
            </a:r>
          </a:p>
          <a:p>
            <a:pPr marL="0" indent="0" defTabSz="914400">
              <a:lnSpc>
                <a:spcPct val="110000"/>
              </a:lnSpc>
              <a:buSzPct val="80000"/>
              <a:buNone/>
            </a:pPr>
            <a:r>
              <a:rPr lang="hr-HR" sz="1800" dirty="0"/>
              <a:t>Model može zaključiti: “To zvuči kao norma, pa ću dati broj, naziv i sadržaj.”</a:t>
            </a:r>
          </a:p>
          <a:p>
            <a:pPr marL="0" indent="0" defTabSz="914400">
              <a:lnSpc>
                <a:spcPct val="110000"/>
              </a:lnSpc>
              <a:buSzPct val="80000"/>
              <a:buNone/>
            </a:pPr>
            <a:r>
              <a:rPr lang="hr-HR" sz="1800" dirty="0"/>
              <a:t>I tako nastane </a:t>
            </a:r>
            <a:r>
              <a:rPr lang="hr-HR" sz="1800" b="1" dirty="0">
                <a:solidFill>
                  <a:srgbClr val="FF0000"/>
                </a:solidFill>
              </a:rPr>
              <a:t>uvjerljiva neistina</a:t>
            </a:r>
            <a:r>
              <a:rPr lang="hr-HR" sz="1800" dirty="0"/>
              <a:t>.</a:t>
            </a:r>
          </a:p>
          <a:p>
            <a:pPr marL="0" indent="0" defTabSz="914400">
              <a:lnSpc>
                <a:spcPct val="110000"/>
              </a:lnSpc>
              <a:buSzPct val="80000"/>
              <a:buNone/>
            </a:pPr>
            <a:endParaRPr lang="hr-HR" sz="1800" dirty="0"/>
          </a:p>
        </p:txBody>
      </p:sp>
    </p:spTree>
    <p:extLst>
      <p:ext uri="{BB962C8B-B14F-4D97-AF65-F5344CB8AC3E}">
        <p14:creationId xmlns:p14="http://schemas.microsoft.com/office/powerpoint/2010/main" val="3351019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B6FDA43E-DD58-6183-5B17-A56CE86D543A}"/>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81C66533-44B4-95D9-E00F-0D54B17759D7}"/>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Popunjavanje praznina…</a:t>
            </a:r>
            <a:endParaRPr lang="en-US" sz="2700" b="1" dirty="0"/>
          </a:p>
        </p:txBody>
      </p:sp>
      <p:sp>
        <p:nvSpPr>
          <p:cNvPr id="93" name="Google Shape;93;p17">
            <a:extLst>
              <a:ext uri="{FF2B5EF4-FFF2-40B4-BE49-F238E27FC236}">
                <a16:creationId xmlns:a16="http://schemas.microsoft.com/office/drawing/2014/main" id="{1E8F19C5-6742-5023-249C-A6534843FFFB}"/>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33</a:t>
            </a:fld>
            <a:endParaRPr lang="en-US" sz="700"/>
          </a:p>
        </p:txBody>
      </p:sp>
      <p:sp>
        <p:nvSpPr>
          <p:cNvPr id="3" name="Google Shape;92;p17">
            <a:extLst>
              <a:ext uri="{FF2B5EF4-FFF2-40B4-BE49-F238E27FC236}">
                <a16:creationId xmlns:a16="http://schemas.microsoft.com/office/drawing/2014/main" id="{26538091-C267-7B01-F3CC-E87262EE617B}"/>
              </a:ext>
            </a:extLst>
          </p:cNvPr>
          <p:cNvSpPr txBox="1">
            <a:spLocks/>
          </p:cNvSpPr>
          <p:nvPr/>
        </p:nvSpPr>
        <p:spPr>
          <a:xfrm>
            <a:off x="3872984" y="610427"/>
            <a:ext cx="4979468" cy="4213364"/>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1800" dirty="0"/>
              <a:t>Ako nema dovoljno podataka, model često ne kaže “ne znam”, nego pokuša dovršiti obrazac.</a:t>
            </a:r>
          </a:p>
          <a:p>
            <a:pPr marL="0" indent="0" defTabSz="914400">
              <a:lnSpc>
                <a:spcPct val="110000"/>
              </a:lnSpc>
              <a:buSzPct val="80000"/>
              <a:buNone/>
            </a:pPr>
            <a:r>
              <a:rPr lang="hr-HR" sz="1800" dirty="0"/>
              <a:t>To je slično čovjeku koji ne zna odgovor, ali nagađa samouvjereno.</a:t>
            </a:r>
          </a:p>
          <a:p>
            <a:pPr marL="0" indent="0" defTabSz="914400">
              <a:lnSpc>
                <a:spcPct val="110000"/>
              </a:lnSpc>
              <a:buSzPct val="80000"/>
              <a:buNone/>
            </a:pPr>
            <a:endParaRPr lang="hr-HR" sz="1800" dirty="0"/>
          </a:p>
          <a:p>
            <a:pPr marL="0" indent="0" defTabSz="914400">
              <a:lnSpc>
                <a:spcPct val="110000"/>
              </a:lnSpc>
              <a:buSzPct val="80000"/>
              <a:buNone/>
            </a:pPr>
            <a:r>
              <a:rPr lang="hr-HR" sz="1800" dirty="0"/>
              <a:t>I tako AI pokušava uvjeriti čovjeka </a:t>
            </a:r>
            <a:r>
              <a:rPr lang="hr-HR" sz="1800" b="1" dirty="0">
                <a:solidFill>
                  <a:srgbClr val="FF0000"/>
                </a:solidFill>
              </a:rPr>
              <a:t>da sve zna</a:t>
            </a:r>
            <a:r>
              <a:rPr lang="hr-HR" sz="1800" dirty="0"/>
              <a:t>.</a:t>
            </a:r>
          </a:p>
          <a:p>
            <a:pPr marL="0" indent="0" defTabSz="914400">
              <a:lnSpc>
                <a:spcPct val="110000"/>
              </a:lnSpc>
              <a:buSzPct val="80000"/>
              <a:buNone/>
            </a:pPr>
            <a:endParaRPr lang="hr-HR" sz="1800" dirty="0"/>
          </a:p>
        </p:txBody>
      </p:sp>
    </p:spTree>
    <p:extLst>
      <p:ext uri="{BB962C8B-B14F-4D97-AF65-F5344CB8AC3E}">
        <p14:creationId xmlns:p14="http://schemas.microsoft.com/office/powerpoint/2010/main" val="377587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5D073E1A-5563-C64F-79D8-1BB43F60A16E}"/>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458C48D2-436C-4D82-2967-8EB1FBD29BFF}"/>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Primjeri halucinacija…</a:t>
            </a:r>
            <a:endParaRPr lang="en-US" sz="2700" b="1" dirty="0"/>
          </a:p>
        </p:txBody>
      </p:sp>
      <p:sp>
        <p:nvSpPr>
          <p:cNvPr id="93" name="Google Shape;93;p17">
            <a:extLst>
              <a:ext uri="{FF2B5EF4-FFF2-40B4-BE49-F238E27FC236}">
                <a16:creationId xmlns:a16="http://schemas.microsoft.com/office/drawing/2014/main" id="{221376C0-EB7A-04A9-3B6F-D4BC8D58F5C5}"/>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34</a:t>
            </a:fld>
            <a:endParaRPr lang="en-US" sz="700"/>
          </a:p>
        </p:txBody>
      </p:sp>
      <p:sp>
        <p:nvSpPr>
          <p:cNvPr id="3" name="Google Shape;92;p17">
            <a:extLst>
              <a:ext uri="{FF2B5EF4-FFF2-40B4-BE49-F238E27FC236}">
                <a16:creationId xmlns:a16="http://schemas.microsoft.com/office/drawing/2014/main" id="{3D5A1869-8227-C584-EB3F-EC9920F37362}"/>
              </a:ext>
            </a:extLst>
          </p:cNvPr>
          <p:cNvSpPr txBox="1">
            <a:spLocks/>
          </p:cNvSpPr>
          <p:nvPr/>
        </p:nvSpPr>
        <p:spPr>
          <a:xfrm>
            <a:off x="3880936" y="1469168"/>
            <a:ext cx="4979468" cy="1759062"/>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76200" indent="0">
              <a:buNone/>
            </a:pPr>
            <a:r>
              <a:rPr lang="hr-HR" sz="1800" b="1" dirty="0"/>
              <a:t>Činjenična halucinacija</a:t>
            </a:r>
          </a:p>
          <a:p>
            <a:pPr marL="76200" indent="0">
              <a:buNone/>
            </a:pPr>
            <a:r>
              <a:rPr lang="hr-HR" sz="1800" dirty="0"/>
              <a:t>Izmišljeni podatci, datumi, norme, osobe.</a:t>
            </a:r>
          </a:p>
          <a:p>
            <a:pPr marL="76200" indent="0">
              <a:buNone/>
            </a:pPr>
            <a:endParaRPr lang="hr-HR" sz="1800" dirty="0"/>
          </a:p>
          <a:p>
            <a:pPr marL="76200" indent="0">
              <a:buNone/>
            </a:pPr>
            <a:r>
              <a:rPr lang="hr-HR" sz="1800" i="1" dirty="0"/>
              <a:t>Primjer</a:t>
            </a:r>
            <a:r>
              <a:rPr lang="hr-HR" sz="1800" dirty="0"/>
              <a:t>:</a:t>
            </a:r>
            <a:br>
              <a:rPr lang="hr-HR" sz="1800" dirty="0"/>
            </a:br>
            <a:r>
              <a:rPr lang="hr-HR" sz="1800" dirty="0"/>
              <a:t>“ISO 17025 zahtijeva AI politiku.” ❌</a:t>
            </a:r>
          </a:p>
          <a:p>
            <a:pPr marL="0" indent="0" defTabSz="914400">
              <a:lnSpc>
                <a:spcPct val="110000"/>
              </a:lnSpc>
              <a:buSzPct val="80000"/>
              <a:buNone/>
            </a:pPr>
            <a:endParaRPr lang="hr-HR" sz="1800" dirty="0"/>
          </a:p>
        </p:txBody>
      </p:sp>
    </p:spTree>
    <p:extLst>
      <p:ext uri="{BB962C8B-B14F-4D97-AF65-F5344CB8AC3E}">
        <p14:creationId xmlns:p14="http://schemas.microsoft.com/office/powerpoint/2010/main" val="2396280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A214C598-41F0-D2A1-D42A-B00AAE867E6A}"/>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8E769E2C-8F9B-C694-CCCA-B94E5C49B9FA}"/>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Primjeri halucinacija…</a:t>
            </a:r>
            <a:endParaRPr lang="en-US" sz="2700" b="1" dirty="0"/>
          </a:p>
        </p:txBody>
      </p:sp>
      <p:sp>
        <p:nvSpPr>
          <p:cNvPr id="93" name="Google Shape;93;p17">
            <a:extLst>
              <a:ext uri="{FF2B5EF4-FFF2-40B4-BE49-F238E27FC236}">
                <a16:creationId xmlns:a16="http://schemas.microsoft.com/office/drawing/2014/main" id="{EB081552-9C68-222A-BE13-A08C61E19AD4}"/>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35</a:t>
            </a:fld>
            <a:endParaRPr lang="en-US" sz="700"/>
          </a:p>
        </p:txBody>
      </p:sp>
      <p:sp>
        <p:nvSpPr>
          <p:cNvPr id="3" name="Google Shape;92;p17">
            <a:extLst>
              <a:ext uri="{FF2B5EF4-FFF2-40B4-BE49-F238E27FC236}">
                <a16:creationId xmlns:a16="http://schemas.microsoft.com/office/drawing/2014/main" id="{359DC562-A6CD-4292-6B78-4723223BEC0C}"/>
              </a:ext>
            </a:extLst>
          </p:cNvPr>
          <p:cNvSpPr txBox="1">
            <a:spLocks/>
          </p:cNvSpPr>
          <p:nvPr/>
        </p:nvSpPr>
        <p:spPr>
          <a:xfrm>
            <a:off x="3880936" y="1469168"/>
            <a:ext cx="4979468" cy="1759062"/>
          </a:xfrm>
          <a:prstGeom prst="rect">
            <a:avLst/>
          </a:prstGeom>
        </p:spPr>
        <p:txBody>
          <a:bodyPr spcFirstLastPara="1" vert="horz" wrap="square" lIns="91440" tIns="45720" rIns="91440" bIns="45720" rtlCol="0" anchor="t" anchorCtr="0">
            <a:normAutofit fontScale="92500" lnSpcReduction="10000"/>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76200" indent="0">
              <a:buNone/>
            </a:pPr>
            <a:r>
              <a:rPr lang="hr-HR" sz="1800" b="1" dirty="0" err="1"/>
              <a:t>Referencijska</a:t>
            </a:r>
            <a:r>
              <a:rPr lang="hr-HR" sz="1800" b="1" dirty="0"/>
              <a:t> halucinacija</a:t>
            </a:r>
          </a:p>
          <a:p>
            <a:pPr marL="76200" indent="0">
              <a:buNone/>
            </a:pPr>
            <a:r>
              <a:rPr lang="hr-HR" sz="1800" dirty="0"/>
              <a:t>Izmišljeni izvori, knjige, članci, poveznice.</a:t>
            </a:r>
          </a:p>
          <a:p>
            <a:pPr marL="76200" indent="0">
              <a:buNone/>
            </a:pPr>
            <a:endParaRPr lang="hr-HR" sz="1800" dirty="0"/>
          </a:p>
          <a:p>
            <a:pPr marL="76200" indent="0">
              <a:buNone/>
            </a:pPr>
            <a:r>
              <a:rPr lang="hr-HR" sz="1800" i="1" dirty="0"/>
              <a:t>Primjer</a:t>
            </a:r>
            <a:r>
              <a:rPr lang="hr-HR" sz="1800" dirty="0"/>
              <a:t>:</a:t>
            </a:r>
          </a:p>
          <a:p>
            <a:pPr marL="76200" indent="0">
              <a:buNone/>
            </a:pPr>
            <a:r>
              <a:rPr lang="hr-HR" sz="1800" dirty="0"/>
              <a:t>“Navedeno u članku Journal </a:t>
            </a:r>
            <a:r>
              <a:rPr lang="hr-HR" sz="1800" dirty="0" err="1"/>
              <a:t>of</a:t>
            </a:r>
            <a:r>
              <a:rPr lang="hr-HR" sz="1800" dirty="0"/>
              <a:t> Smart </a:t>
            </a:r>
            <a:r>
              <a:rPr lang="hr-HR" sz="1800" dirty="0" err="1"/>
              <a:t>Labs</a:t>
            </a:r>
            <a:r>
              <a:rPr lang="hr-HR" sz="1800" dirty="0"/>
              <a:t> 2023.” ❌ (ne postoji)</a:t>
            </a:r>
          </a:p>
        </p:txBody>
      </p:sp>
    </p:spTree>
    <p:extLst>
      <p:ext uri="{BB962C8B-B14F-4D97-AF65-F5344CB8AC3E}">
        <p14:creationId xmlns:p14="http://schemas.microsoft.com/office/powerpoint/2010/main" val="468168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9F759EA1-82E2-A540-E515-C04836E6795F}"/>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3667FD94-8FC5-EC57-B365-EB416F67A110}"/>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Primjeri halucinacija…</a:t>
            </a:r>
            <a:endParaRPr lang="en-US" sz="2700" b="1" dirty="0"/>
          </a:p>
        </p:txBody>
      </p:sp>
      <p:sp>
        <p:nvSpPr>
          <p:cNvPr id="93" name="Google Shape;93;p17">
            <a:extLst>
              <a:ext uri="{FF2B5EF4-FFF2-40B4-BE49-F238E27FC236}">
                <a16:creationId xmlns:a16="http://schemas.microsoft.com/office/drawing/2014/main" id="{66160FD6-5C39-6349-293A-E2811505792F}"/>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36</a:t>
            </a:fld>
            <a:endParaRPr lang="en-US" sz="700"/>
          </a:p>
        </p:txBody>
      </p:sp>
      <p:sp>
        <p:nvSpPr>
          <p:cNvPr id="3" name="Google Shape;92;p17">
            <a:extLst>
              <a:ext uri="{FF2B5EF4-FFF2-40B4-BE49-F238E27FC236}">
                <a16:creationId xmlns:a16="http://schemas.microsoft.com/office/drawing/2014/main" id="{4EACBCA3-273D-45F8-9C25-5F113FEB0052}"/>
              </a:ext>
            </a:extLst>
          </p:cNvPr>
          <p:cNvSpPr txBox="1">
            <a:spLocks/>
          </p:cNvSpPr>
          <p:nvPr/>
        </p:nvSpPr>
        <p:spPr>
          <a:xfrm>
            <a:off x="3880936" y="1469168"/>
            <a:ext cx="4979468" cy="1759062"/>
          </a:xfrm>
          <a:prstGeom prst="rect">
            <a:avLst/>
          </a:prstGeom>
        </p:spPr>
        <p:txBody>
          <a:bodyPr spcFirstLastPara="1" vert="horz" wrap="square" lIns="91440" tIns="45720" rIns="91440" bIns="45720" rtlCol="0" anchor="t" anchorCtr="0">
            <a:normAutofit lnSpcReduction="10000"/>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76200" indent="0">
              <a:buNone/>
            </a:pPr>
            <a:r>
              <a:rPr lang="hr-HR" sz="1800" b="1" dirty="0"/>
              <a:t>Logička halucinacija</a:t>
            </a:r>
          </a:p>
          <a:p>
            <a:pPr marL="76200" indent="0">
              <a:buNone/>
            </a:pPr>
            <a:r>
              <a:rPr lang="hr-HR" sz="1800" dirty="0"/>
              <a:t>Zaključak djeluje razumno, ali je pogrešan.</a:t>
            </a:r>
          </a:p>
          <a:p>
            <a:pPr marL="76200" indent="0">
              <a:buNone/>
            </a:pPr>
            <a:endParaRPr lang="hr-HR" sz="1800" dirty="0"/>
          </a:p>
          <a:p>
            <a:pPr marL="76200" indent="0">
              <a:buNone/>
            </a:pPr>
            <a:r>
              <a:rPr lang="hr-HR" sz="1800" i="1" dirty="0"/>
              <a:t>Primjer</a:t>
            </a:r>
            <a:r>
              <a:rPr lang="hr-HR" sz="1800" dirty="0"/>
              <a:t>:</a:t>
            </a:r>
            <a:br>
              <a:rPr lang="hr-HR" sz="1800" dirty="0"/>
            </a:br>
            <a:r>
              <a:rPr lang="hr-HR" sz="1800" dirty="0"/>
              <a:t>“Ako je mjerenje stabilno 3 godine, nesigurnost je nula.” ❌</a:t>
            </a:r>
          </a:p>
        </p:txBody>
      </p:sp>
    </p:spTree>
    <p:extLst>
      <p:ext uri="{BB962C8B-B14F-4D97-AF65-F5344CB8AC3E}">
        <p14:creationId xmlns:p14="http://schemas.microsoft.com/office/powerpoint/2010/main" val="136077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B8769233-6A79-A815-5085-7B0D71E552AF}"/>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FEDC4485-9657-72E8-3EAC-BAA075334720}"/>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Primjeri halucinacija…</a:t>
            </a:r>
            <a:endParaRPr lang="en-US" sz="2700" b="1" dirty="0"/>
          </a:p>
        </p:txBody>
      </p:sp>
      <p:sp>
        <p:nvSpPr>
          <p:cNvPr id="93" name="Google Shape;93;p17">
            <a:extLst>
              <a:ext uri="{FF2B5EF4-FFF2-40B4-BE49-F238E27FC236}">
                <a16:creationId xmlns:a16="http://schemas.microsoft.com/office/drawing/2014/main" id="{78D059ED-2F52-8C0F-A7DD-06C8D737F5A5}"/>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37</a:t>
            </a:fld>
            <a:endParaRPr lang="en-US" sz="700"/>
          </a:p>
        </p:txBody>
      </p:sp>
      <p:sp>
        <p:nvSpPr>
          <p:cNvPr id="3" name="Google Shape;92;p17">
            <a:extLst>
              <a:ext uri="{FF2B5EF4-FFF2-40B4-BE49-F238E27FC236}">
                <a16:creationId xmlns:a16="http://schemas.microsoft.com/office/drawing/2014/main" id="{4EF9D554-106C-2D48-21C8-8553918DA6ED}"/>
              </a:ext>
            </a:extLst>
          </p:cNvPr>
          <p:cNvSpPr txBox="1">
            <a:spLocks/>
          </p:cNvSpPr>
          <p:nvPr/>
        </p:nvSpPr>
        <p:spPr>
          <a:xfrm>
            <a:off x="3880936" y="1469168"/>
            <a:ext cx="4979468" cy="1759062"/>
          </a:xfrm>
          <a:prstGeom prst="rect">
            <a:avLst/>
          </a:prstGeom>
        </p:spPr>
        <p:txBody>
          <a:bodyPr spcFirstLastPara="1" vert="horz" wrap="square" lIns="91440" tIns="45720" rIns="91440" bIns="45720" rtlCol="0" anchor="t" anchorCtr="0">
            <a:normAutofit lnSpcReduction="10000"/>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76200" indent="0">
              <a:buNone/>
            </a:pPr>
            <a:r>
              <a:rPr lang="hr-HR" sz="1800" b="1" dirty="0"/>
              <a:t>Proceduralna halucinacija</a:t>
            </a:r>
          </a:p>
          <a:p>
            <a:pPr marL="76200" indent="0">
              <a:buNone/>
            </a:pPr>
            <a:r>
              <a:rPr lang="hr-HR" sz="1800" dirty="0"/>
              <a:t>AI izmisli korake postupka.</a:t>
            </a:r>
          </a:p>
          <a:p>
            <a:pPr marL="76200" indent="0">
              <a:buNone/>
            </a:pPr>
            <a:endParaRPr lang="hr-HR" sz="1800" dirty="0"/>
          </a:p>
          <a:p>
            <a:pPr marL="76200" indent="0">
              <a:buNone/>
            </a:pPr>
            <a:r>
              <a:rPr lang="hr-HR" sz="1800" i="1" dirty="0"/>
              <a:t>Primjer</a:t>
            </a:r>
            <a:r>
              <a:rPr lang="hr-HR" sz="1800" dirty="0"/>
              <a:t>:</a:t>
            </a:r>
            <a:br>
              <a:rPr lang="hr-HR" sz="1800" dirty="0"/>
            </a:br>
            <a:r>
              <a:rPr lang="hr-HR" sz="1800" dirty="0"/>
              <a:t>“Akreditacija se obnavlja automatski svake 2 godine.” ❌</a:t>
            </a:r>
          </a:p>
        </p:txBody>
      </p:sp>
    </p:spTree>
    <p:extLst>
      <p:ext uri="{BB962C8B-B14F-4D97-AF65-F5344CB8AC3E}">
        <p14:creationId xmlns:p14="http://schemas.microsoft.com/office/powerpoint/2010/main" val="7768275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E7CF3468-C875-EFF6-EC1E-2CC39659B252}"/>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8E0EEAF5-340C-62BB-8689-4745FACD68CA}"/>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Zašto se događa halucinacija…</a:t>
            </a:r>
            <a:endParaRPr lang="en-US" sz="2700" b="1" dirty="0"/>
          </a:p>
        </p:txBody>
      </p:sp>
      <p:sp>
        <p:nvSpPr>
          <p:cNvPr id="93" name="Google Shape;93;p17">
            <a:extLst>
              <a:ext uri="{FF2B5EF4-FFF2-40B4-BE49-F238E27FC236}">
                <a16:creationId xmlns:a16="http://schemas.microsoft.com/office/drawing/2014/main" id="{0B6210E8-7F2F-05BC-5F6D-D658C3D9C1E8}"/>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38</a:t>
            </a:fld>
            <a:endParaRPr lang="en-US" sz="700"/>
          </a:p>
        </p:txBody>
      </p:sp>
      <p:sp>
        <p:nvSpPr>
          <p:cNvPr id="3" name="Google Shape;92;p17">
            <a:extLst>
              <a:ext uri="{FF2B5EF4-FFF2-40B4-BE49-F238E27FC236}">
                <a16:creationId xmlns:a16="http://schemas.microsoft.com/office/drawing/2014/main" id="{05026944-2012-4FD6-CB06-5634E310E0AD}"/>
              </a:ext>
            </a:extLst>
          </p:cNvPr>
          <p:cNvSpPr txBox="1">
            <a:spLocks/>
          </p:cNvSpPr>
          <p:nvPr/>
        </p:nvSpPr>
        <p:spPr>
          <a:xfrm>
            <a:off x="3849130" y="930136"/>
            <a:ext cx="4979468" cy="4213364"/>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1800" b="1" dirty="0"/>
              <a:t>Trening na ogromnim količinama teksta</a:t>
            </a:r>
          </a:p>
          <a:p>
            <a:pPr marL="76200" indent="0">
              <a:buNone/>
            </a:pPr>
            <a:r>
              <a:rPr lang="hr-HR" sz="1800" dirty="0"/>
              <a:t>Internet sadrži:</a:t>
            </a:r>
          </a:p>
          <a:p>
            <a:r>
              <a:rPr lang="hr-HR" sz="1800" dirty="0"/>
              <a:t>točne informacije </a:t>
            </a:r>
          </a:p>
          <a:p>
            <a:r>
              <a:rPr lang="hr-HR" sz="1800" dirty="0"/>
              <a:t>netočne informacije </a:t>
            </a:r>
          </a:p>
          <a:p>
            <a:r>
              <a:rPr lang="hr-HR" sz="1800" dirty="0"/>
              <a:t>kontradikcije </a:t>
            </a:r>
          </a:p>
          <a:p>
            <a:r>
              <a:rPr lang="hr-HR" sz="1800" dirty="0"/>
              <a:t>zastarjele podatke </a:t>
            </a:r>
          </a:p>
          <a:p>
            <a:r>
              <a:rPr lang="hr-HR" sz="1800" dirty="0"/>
              <a:t>šalu, ironiju, marketing </a:t>
            </a:r>
          </a:p>
          <a:p>
            <a:pPr marL="76200" indent="0">
              <a:buNone/>
            </a:pPr>
            <a:r>
              <a:rPr lang="hr-HR" sz="1800" dirty="0"/>
              <a:t>Model uči iz svega toga.</a:t>
            </a:r>
          </a:p>
          <a:p>
            <a:pPr marL="0" indent="0" defTabSz="914400">
              <a:lnSpc>
                <a:spcPct val="110000"/>
              </a:lnSpc>
              <a:buSzPct val="80000"/>
              <a:buNone/>
            </a:pPr>
            <a:endParaRPr lang="hr-HR" sz="1800" dirty="0"/>
          </a:p>
          <a:p>
            <a:pPr marL="0" indent="0" defTabSz="914400">
              <a:lnSpc>
                <a:spcPct val="110000"/>
              </a:lnSpc>
              <a:buSzPct val="80000"/>
              <a:buNone/>
            </a:pPr>
            <a:endParaRPr lang="hr-HR" sz="1800" dirty="0"/>
          </a:p>
        </p:txBody>
      </p:sp>
    </p:spTree>
    <p:extLst>
      <p:ext uri="{BB962C8B-B14F-4D97-AF65-F5344CB8AC3E}">
        <p14:creationId xmlns:p14="http://schemas.microsoft.com/office/powerpoint/2010/main" val="11126301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5B2F2FD8-83E3-E84A-0EB5-BA8CF3A624C8}"/>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E736184F-6853-C1F1-BC52-5C7EE664717C}"/>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Zašto se događa halucinacija…</a:t>
            </a:r>
            <a:endParaRPr lang="en-US" sz="2700" b="1" dirty="0"/>
          </a:p>
        </p:txBody>
      </p:sp>
      <p:sp>
        <p:nvSpPr>
          <p:cNvPr id="93" name="Google Shape;93;p17">
            <a:extLst>
              <a:ext uri="{FF2B5EF4-FFF2-40B4-BE49-F238E27FC236}">
                <a16:creationId xmlns:a16="http://schemas.microsoft.com/office/drawing/2014/main" id="{18FBECB3-53A5-9EB7-A809-A97ACB5E2637}"/>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39</a:t>
            </a:fld>
            <a:endParaRPr lang="en-US" sz="700"/>
          </a:p>
        </p:txBody>
      </p:sp>
      <p:sp>
        <p:nvSpPr>
          <p:cNvPr id="3" name="Google Shape;92;p17">
            <a:extLst>
              <a:ext uri="{FF2B5EF4-FFF2-40B4-BE49-F238E27FC236}">
                <a16:creationId xmlns:a16="http://schemas.microsoft.com/office/drawing/2014/main" id="{1537EB5B-FBD6-0371-BC56-F8F44CD3D0BE}"/>
              </a:ext>
            </a:extLst>
          </p:cNvPr>
          <p:cNvSpPr txBox="1">
            <a:spLocks/>
          </p:cNvSpPr>
          <p:nvPr/>
        </p:nvSpPr>
        <p:spPr>
          <a:xfrm>
            <a:off x="3849130" y="930136"/>
            <a:ext cx="4979468" cy="4213364"/>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1800" b="1" dirty="0"/>
              <a:t>Optimizacija za uvjerljiv odgovor</a:t>
            </a:r>
          </a:p>
          <a:p>
            <a:pPr marL="76200" indent="0">
              <a:buNone/>
            </a:pPr>
            <a:r>
              <a:rPr lang="hr-HR" sz="1800" dirty="0"/>
              <a:t>Model se često trenira da bude:</a:t>
            </a:r>
          </a:p>
          <a:p>
            <a:r>
              <a:rPr lang="hr-HR" sz="1800" dirty="0"/>
              <a:t>koristan</a:t>
            </a:r>
          </a:p>
          <a:p>
            <a:r>
              <a:rPr lang="hr-HR" sz="1800" dirty="0"/>
              <a:t>tečan</a:t>
            </a:r>
          </a:p>
          <a:p>
            <a:r>
              <a:rPr lang="hr-HR" sz="1800" dirty="0"/>
              <a:t>relevantan</a:t>
            </a:r>
          </a:p>
          <a:p>
            <a:r>
              <a:rPr lang="hr-HR" sz="1800" dirty="0"/>
              <a:t>brz</a:t>
            </a:r>
          </a:p>
          <a:p>
            <a:pPr marL="76200" indent="0">
              <a:buNone/>
            </a:pPr>
            <a:r>
              <a:rPr lang="hr-HR" sz="1800" dirty="0"/>
              <a:t>Ne nužno da uvijek kaže:</a:t>
            </a:r>
          </a:p>
          <a:p>
            <a:pPr marL="76200" indent="0">
              <a:buNone/>
            </a:pPr>
            <a:r>
              <a:rPr lang="hr-HR" sz="1800" dirty="0"/>
              <a:t>“Nemam dovoljno podataka.”</a:t>
            </a:r>
          </a:p>
          <a:p>
            <a:pPr marL="76200" indent="0">
              <a:buNone/>
            </a:pPr>
            <a:endParaRPr lang="hr-HR" sz="1800" dirty="0"/>
          </a:p>
          <a:p>
            <a:pPr marL="76200" indent="0">
              <a:buNone/>
            </a:pPr>
            <a:r>
              <a:rPr lang="hr-HR" sz="1800" dirty="0"/>
              <a:t>(</a:t>
            </a:r>
            <a:r>
              <a:rPr lang="hr-HR" sz="1800" i="1" dirty="0"/>
              <a:t>Kupac ne voli ne dobiti što traži, valjda mu je draži i netočan odgovor nego da nema odgovora</a:t>
            </a:r>
            <a:r>
              <a:rPr lang="hr-HR" sz="1800" dirty="0"/>
              <a:t>)</a:t>
            </a:r>
          </a:p>
          <a:p>
            <a:pPr marL="0" indent="0" defTabSz="914400">
              <a:lnSpc>
                <a:spcPct val="110000"/>
              </a:lnSpc>
              <a:buSzPct val="80000"/>
              <a:buNone/>
            </a:pPr>
            <a:endParaRPr lang="hr-HR" sz="1800" dirty="0"/>
          </a:p>
        </p:txBody>
      </p:sp>
    </p:spTree>
    <p:extLst>
      <p:ext uri="{BB962C8B-B14F-4D97-AF65-F5344CB8AC3E}">
        <p14:creationId xmlns:p14="http://schemas.microsoft.com/office/powerpoint/2010/main" val="2109625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4B465101-B58C-BF83-FAD5-6AFDC09DD225}"/>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2FCA1711-F226-BECD-D1DD-DC8AFC6A3A5A}"/>
              </a:ext>
            </a:extLst>
          </p:cNvPr>
          <p:cNvSpPr txBox="1">
            <a:spLocks noGrp="1"/>
          </p:cNvSpPr>
          <p:nvPr>
            <p:ph type="title"/>
          </p:nvPr>
        </p:nvSpPr>
        <p:spPr>
          <a:xfrm>
            <a:off x="626165" y="2167659"/>
            <a:ext cx="3142271" cy="808182"/>
          </a:xfrm>
          <a:prstGeom prst="rect">
            <a:avLst/>
          </a:prstGeom>
        </p:spPr>
        <p:txBody>
          <a:bodyPr spcFirstLastPara="1" vert="horz" lIns="91440" tIns="45720" rIns="91440" bIns="45720" rtlCol="0" anchor="t" anchorCtr="0">
            <a:normAutofit fontScale="90000"/>
          </a:bodyPr>
          <a:lstStyle/>
          <a:p>
            <a:pPr marL="0" lvl="0" indent="0" defTabSz="914400">
              <a:spcBef>
                <a:spcPct val="0"/>
              </a:spcBef>
              <a:spcAft>
                <a:spcPts val="0"/>
              </a:spcAft>
            </a:pPr>
            <a:r>
              <a:rPr lang="hr-HR" sz="2700" b="1" dirty="0"/>
              <a:t>Kako pomaže </a:t>
            </a:r>
            <a:r>
              <a:rPr lang="en-US" sz="2700" b="1" dirty="0" err="1"/>
              <a:t>umjetna</a:t>
            </a:r>
            <a:r>
              <a:rPr lang="en-US" sz="2700" b="1" dirty="0"/>
              <a:t> </a:t>
            </a:r>
            <a:r>
              <a:rPr lang="en-US" sz="2700" b="1" dirty="0" err="1"/>
              <a:t>inteligencija</a:t>
            </a:r>
            <a:r>
              <a:rPr lang="en-US" sz="2700" b="1" dirty="0"/>
              <a:t>?</a:t>
            </a:r>
          </a:p>
        </p:txBody>
      </p:sp>
      <p:sp>
        <p:nvSpPr>
          <p:cNvPr id="92" name="Google Shape;92;p17">
            <a:extLst>
              <a:ext uri="{FF2B5EF4-FFF2-40B4-BE49-F238E27FC236}">
                <a16:creationId xmlns:a16="http://schemas.microsoft.com/office/drawing/2014/main" id="{ABCEC904-9F0D-B3D2-7C3B-0DAA1C6D27C7}"/>
              </a:ext>
            </a:extLst>
          </p:cNvPr>
          <p:cNvSpPr txBox="1">
            <a:spLocks noGrp="1"/>
          </p:cNvSpPr>
          <p:nvPr>
            <p:ph type="body" idx="1"/>
          </p:nvPr>
        </p:nvSpPr>
        <p:spPr>
          <a:xfrm>
            <a:off x="3872986" y="535131"/>
            <a:ext cx="4969161" cy="891309"/>
          </a:xfrm>
          <a:prstGeom prst="rect">
            <a:avLst/>
          </a:prstGeom>
        </p:spPr>
        <p:txBody>
          <a:bodyPr spcFirstLastPara="1" vert="horz" lIns="91440" tIns="45720" rIns="91440" bIns="45720" rtlCol="0" anchorCtr="0">
            <a:normAutofit fontScale="25000" lnSpcReduction="20000"/>
          </a:bodyPr>
          <a:lstStyle/>
          <a:p>
            <a:pPr marL="0" lvl="0" indent="0" defTabSz="914400">
              <a:lnSpc>
                <a:spcPct val="110000"/>
              </a:lnSpc>
              <a:buSzPct val="80000"/>
              <a:buNone/>
            </a:pPr>
            <a:r>
              <a:rPr lang="hr-HR" sz="7200" dirty="0"/>
              <a:t>Umjetna inteligencija omogućuje tehničkim sustavima percipiranje okruženja, uzimanje u obzir onoga što vide i rješavanje problema kako bi postigli neki cilj. </a:t>
            </a:r>
          </a:p>
          <a:p>
            <a:pPr marL="0" lvl="0" indent="0" defTabSz="914400">
              <a:spcBef>
                <a:spcPts val="600"/>
              </a:spcBef>
              <a:spcAft>
                <a:spcPts val="0"/>
              </a:spcAft>
              <a:buSzPct val="80000"/>
              <a:buNone/>
            </a:pPr>
            <a:endParaRPr lang="hr-HR" sz="1800" u="sng" dirty="0"/>
          </a:p>
          <a:p>
            <a:pPr marL="0" lvl="0" indent="0" defTabSz="914400">
              <a:spcBef>
                <a:spcPts val="600"/>
              </a:spcBef>
              <a:spcAft>
                <a:spcPts val="0"/>
              </a:spcAft>
              <a:buSzPct val="80000"/>
              <a:buNone/>
            </a:pPr>
            <a:endParaRPr lang="en-US" sz="1800" u="sng" dirty="0"/>
          </a:p>
        </p:txBody>
      </p:sp>
      <p:sp>
        <p:nvSpPr>
          <p:cNvPr id="93" name="Google Shape;93;p17">
            <a:extLst>
              <a:ext uri="{FF2B5EF4-FFF2-40B4-BE49-F238E27FC236}">
                <a16:creationId xmlns:a16="http://schemas.microsoft.com/office/drawing/2014/main" id="{CBE975B0-BD95-1179-4544-D0CA142D4AEA}"/>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4</a:t>
            </a:fld>
            <a:endParaRPr lang="en-US" sz="700"/>
          </a:p>
        </p:txBody>
      </p:sp>
      <p:sp>
        <p:nvSpPr>
          <p:cNvPr id="3" name="Google Shape;92;p17">
            <a:extLst>
              <a:ext uri="{FF2B5EF4-FFF2-40B4-BE49-F238E27FC236}">
                <a16:creationId xmlns:a16="http://schemas.microsoft.com/office/drawing/2014/main" id="{3DB81458-4841-BBB4-EFFA-664E5B1A19A6}"/>
              </a:ext>
            </a:extLst>
          </p:cNvPr>
          <p:cNvSpPr txBox="1">
            <a:spLocks/>
          </p:cNvSpPr>
          <p:nvPr/>
        </p:nvSpPr>
        <p:spPr>
          <a:xfrm>
            <a:off x="3872986" y="1904423"/>
            <a:ext cx="4864613" cy="2763448"/>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285750" indent="-285750" defTabSz="914400">
              <a:buSzPct val="80000"/>
              <a:buFontTx/>
              <a:buChar char="-"/>
            </a:pPr>
            <a:r>
              <a:rPr lang="hr-HR" sz="1800" dirty="0"/>
              <a:t>štedi vrijeme</a:t>
            </a:r>
          </a:p>
          <a:p>
            <a:pPr marL="285750" indent="-285750" defTabSz="914400">
              <a:buSzPct val="80000"/>
              <a:buFontTx/>
              <a:buChar char="-"/>
            </a:pPr>
            <a:r>
              <a:rPr lang="hr-HR" sz="1800" dirty="0"/>
              <a:t>predlaže odluke</a:t>
            </a:r>
          </a:p>
          <a:p>
            <a:pPr marL="285750" indent="-285750" defTabSz="914400">
              <a:buSzPct val="80000"/>
              <a:buFontTx/>
              <a:buChar char="-"/>
            </a:pPr>
            <a:r>
              <a:rPr lang="hr-HR" sz="1800" dirty="0"/>
              <a:t>analizira podatke</a:t>
            </a:r>
          </a:p>
          <a:p>
            <a:pPr marL="285750" indent="-285750" defTabSz="914400">
              <a:buSzPct val="80000"/>
              <a:buFontTx/>
              <a:buChar char="-"/>
            </a:pPr>
            <a:r>
              <a:rPr lang="hr-HR" sz="1800" dirty="0"/>
              <a:t>automatizira procese</a:t>
            </a:r>
          </a:p>
          <a:p>
            <a:pPr marL="285750" indent="-285750" defTabSz="914400">
              <a:buSzPct val="80000"/>
              <a:buFontTx/>
              <a:buChar char="-"/>
            </a:pPr>
            <a:r>
              <a:rPr lang="hr-HR" sz="1800" dirty="0"/>
              <a:t>pomaže u vođenju zapisa</a:t>
            </a:r>
          </a:p>
          <a:p>
            <a:pPr marL="285750" indent="-285750" defTabSz="914400">
              <a:buSzPct val="80000"/>
              <a:buFontTx/>
              <a:buChar char="-"/>
            </a:pPr>
            <a:r>
              <a:rPr lang="hr-HR" sz="1800" dirty="0"/>
              <a:t>pomaže u održavanju dokumentacije</a:t>
            </a:r>
          </a:p>
          <a:p>
            <a:pPr marL="285750" indent="-285750" defTabSz="914400">
              <a:buSzPct val="80000"/>
              <a:buFontTx/>
              <a:buChar char="-"/>
            </a:pPr>
            <a:r>
              <a:rPr lang="hr-HR" sz="1800" dirty="0"/>
              <a:t>pomaže u učenju i izobrazbi</a:t>
            </a:r>
          </a:p>
          <a:p>
            <a:pPr marL="285750" indent="-285750" defTabSz="914400">
              <a:buSzPct val="80000"/>
              <a:buFontTx/>
              <a:buChar char="-"/>
            </a:pPr>
            <a:r>
              <a:rPr lang="hr-HR" sz="1800" dirty="0"/>
              <a:t>itd.</a:t>
            </a:r>
          </a:p>
          <a:p>
            <a:pPr marL="0" indent="0" defTabSz="914400">
              <a:buSzPct val="80000"/>
              <a:buFont typeface="Corbel" pitchFamily="34" charset="0"/>
              <a:buNone/>
            </a:pPr>
            <a:endParaRPr lang="hr-HR" sz="1800" u="sng" dirty="0"/>
          </a:p>
          <a:p>
            <a:pPr marL="0" indent="0" defTabSz="914400">
              <a:buSzPct val="80000"/>
              <a:buFont typeface="Corbel" pitchFamily="34" charset="0"/>
              <a:buNone/>
            </a:pPr>
            <a:endParaRPr lang="en-US" sz="1800" u="sng" dirty="0"/>
          </a:p>
        </p:txBody>
      </p:sp>
    </p:spTree>
    <p:extLst>
      <p:ext uri="{BB962C8B-B14F-4D97-AF65-F5344CB8AC3E}">
        <p14:creationId xmlns:p14="http://schemas.microsoft.com/office/powerpoint/2010/main" val="7818097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86A9D070-625D-DA2D-153F-2A2C585CBF00}"/>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4BA8E9F2-E7C7-8384-2854-127F5820ABA2}"/>
              </a:ext>
            </a:extLst>
          </p:cNvPr>
          <p:cNvSpPr txBox="1">
            <a:spLocks noGrp="1"/>
          </p:cNvSpPr>
          <p:nvPr>
            <p:ph type="sldNum" idx="12"/>
          </p:nvPr>
        </p:nvSpPr>
        <p:spPr>
          <a:xfrm>
            <a:off x="7974105" y="4667871"/>
            <a:ext cx="507273" cy="273843"/>
          </a:xfrm>
          <a:prstGeom prst="rect">
            <a:avLst/>
          </a:prstGeom>
        </p:spPr>
        <p:txBody>
          <a:bodyPr spcFirstLastPara="1" vert="horz" lIns="91440" tIns="45720" rIns="91440" bIns="45720" rtlCol="0" anchor="ctr" anchorCtr="0">
            <a:normAutofit/>
          </a:bodyPr>
          <a:lstStyle/>
          <a:p>
            <a:pPr lvl="0" indent="0" defTabSz="914400">
              <a:lnSpc>
                <a:spcPct val="90000"/>
              </a:lnSpc>
              <a:spcBef>
                <a:spcPts val="0"/>
              </a:spcBef>
              <a:spcAft>
                <a:spcPts val="600"/>
              </a:spcAft>
              <a:buNone/>
            </a:pPr>
            <a:fld id="{00000000-1234-1234-1234-123412341234}" type="slidenum">
              <a:rPr lang="en-US" sz="700"/>
              <a:pPr lvl="0" indent="0" defTabSz="914400">
                <a:lnSpc>
                  <a:spcPct val="90000"/>
                </a:lnSpc>
                <a:spcBef>
                  <a:spcPts val="0"/>
                </a:spcBef>
                <a:spcAft>
                  <a:spcPts val="600"/>
                </a:spcAft>
                <a:buNone/>
              </a:pPr>
              <a:t>40</a:t>
            </a:fld>
            <a:endParaRPr lang="en-US" sz="700" dirty="0"/>
          </a:p>
        </p:txBody>
      </p:sp>
      <p:sp>
        <p:nvSpPr>
          <p:cNvPr id="2" name="AutoShape 2" descr="Futuristički grad s umjetničkom inteligencijom">
            <a:extLst>
              <a:ext uri="{FF2B5EF4-FFF2-40B4-BE49-F238E27FC236}">
                <a16:creationId xmlns:a16="http://schemas.microsoft.com/office/drawing/2014/main" id="{5F2DDF0E-2638-865F-2D9D-76607D82AB6B}"/>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dirty="0"/>
          </a:p>
        </p:txBody>
      </p:sp>
      <p:sp>
        <p:nvSpPr>
          <p:cNvPr id="7" name="TekstniOkvir 6">
            <a:extLst>
              <a:ext uri="{FF2B5EF4-FFF2-40B4-BE49-F238E27FC236}">
                <a16:creationId xmlns:a16="http://schemas.microsoft.com/office/drawing/2014/main" id="{E0C699AA-0D65-60B0-4ABC-23CA33D32F1C}"/>
              </a:ext>
            </a:extLst>
          </p:cNvPr>
          <p:cNvSpPr txBox="1"/>
          <p:nvPr/>
        </p:nvSpPr>
        <p:spPr>
          <a:xfrm>
            <a:off x="275005" y="2203906"/>
            <a:ext cx="2935217" cy="430887"/>
          </a:xfrm>
          <a:prstGeom prst="rect">
            <a:avLst/>
          </a:prstGeom>
          <a:noFill/>
          <a:effectLst>
            <a:softEdge rad="12700"/>
          </a:effectLst>
        </p:spPr>
        <p:txBody>
          <a:bodyPr wrap="square" rtlCol="0">
            <a:spAutoFit/>
          </a:bodyPr>
          <a:lstStyle/>
          <a:p>
            <a:pPr algn="ctr"/>
            <a:r>
              <a:rPr lang="hr-HR" sz="2200" b="1" dirty="0">
                <a:solidFill>
                  <a:srgbClr val="0070C0"/>
                </a:solidFill>
              </a:rPr>
              <a:t>AI halucinacije</a:t>
            </a:r>
            <a:endParaRPr lang="hr-HR" b="1" dirty="0">
              <a:solidFill>
                <a:srgbClr val="0070C0"/>
              </a:solidFill>
            </a:endParaRPr>
          </a:p>
        </p:txBody>
      </p:sp>
      <p:sp>
        <p:nvSpPr>
          <p:cNvPr id="3" name="AutoShape 2" descr="Stvorena slika: Testiranje u modernom uredskom okruženju">
            <a:extLst>
              <a:ext uri="{FF2B5EF4-FFF2-40B4-BE49-F238E27FC236}">
                <a16:creationId xmlns:a16="http://schemas.microsoft.com/office/drawing/2014/main" id="{83341E3C-61E8-CB41-3B40-6112461A4308}"/>
              </a:ext>
            </a:extLst>
          </p:cNvPr>
          <p:cNvSpPr>
            <a:spLocks noChangeAspect="1" noChangeArrowheads="1"/>
          </p:cNvSpPr>
          <p:nvPr/>
        </p:nvSpPr>
        <p:spPr bwMode="auto">
          <a:xfrm>
            <a:off x="1357313" y="1693628"/>
            <a:ext cx="4311275" cy="34498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sp>
        <p:nvSpPr>
          <p:cNvPr id="9" name="Google Shape;91;p17">
            <a:extLst>
              <a:ext uri="{FF2B5EF4-FFF2-40B4-BE49-F238E27FC236}">
                <a16:creationId xmlns:a16="http://schemas.microsoft.com/office/drawing/2014/main" id="{41DDCEDD-6DAB-3245-6804-FA1CDF283462}"/>
              </a:ext>
            </a:extLst>
          </p:cNvPr>
          <p:cNvSpPr txBox="1">
            <a:spLocks noGrp="1"/>
          </p:cNvSpPr>
          <p:nvPr>
            <p:ph type="title"/>
          </p:nvPr>
        </p:nvSpPr>
        <p:spPr>
          <a:xfrm>
            <a:off x="1307831" y="3661466"/>
            <a:ext cx="715617" cy="455361"/>
          </a:xfrm>
          <a:prstGeom prst="rect">
            <a:avLst/>
          </a:prstGeom>
        </p:spPr>
        <p:txBody>
          <a:bodyPr spcFirstLastPara="1" vert="horz" lIns="91440" tIns="45720" rIns="91440" bIns="45720" rtlCol="0" anchor="t" anchorCtr="0">
            <a:normAutofit fontScale="90000"/>
          </a:bodyPr>
          <a:lstStyle/>
          <a:p>
            <a:pPr marL="0" lvl="0" indent="0" defTabSz="914400">
              <a:spcBef>
                <a:spcPct val="0"/>
              </a:spcBef>
              <a:spcAft>
                <a:spcPts val="0"/>
              </a:spcAft>
            </a:pPr>
            <a:r>
              <a:rPr lang="pl-PL" sz="2700" b="1" dirty="0"/>
              <a:t>🔥</a:t>
            </a:r>
            <a:endParaRPr lang="en-US" sz="2700" b="1" dirty="0"/>
          </a:p>
        </p:txBody>
      </p:sp>
      <p:pic>
        <p:nvPicPr>
          <p:cNvPr id="13" name="Grafika 12" descr="Badge 3 outline">
            <a:extLst>
              <a:ext uri="{FF2B5EF4-FFF2-40B4-BE49-F238E27FC236}">
                <a16:creationId xmlns:a16="http://schemas.microsoft.com/office/drawing/2014/main" id="{041502DF-DA02-FF12-CFA9-29730E9857B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247481" y="669614"/>
            <a:ext cx="914400" cy="914400"/>
          </a:xfrm>
          <a:prstGeom prst="rect">
            <a:avLst/>
          </a:prstGeom>
        </p:spPr>
      </p:pic>
      <p:pic>
        <p:nvPicPr>
          <p:cNvPr id="5" name="Slika 4">
            <a:extLst>
              <a:ext uri="{FF2B5EF4-FFF2-40B4-BE49-F238E27FC236}">
                <a16:creationId xmlns:a16="http://schemas.microsoft.com/office/drawing/2014/main" id="{02D12DDD-22F8-0A5D-A86D-1FB9AF119B0A}"/>
              </a:ext>
            </a:extLst>
          </p:cNvPr>
          <p:cNvPicPr>
            <a:picLocks noChangeAspect="1"/>
          </p:cNvPicPr>
          <p:nvPr/>
        </p:nvPicPr>
        <p:blipFill>
          <a:blip r:embed="rId4"/>
          <a:stretch>
            <a:fillRect/>
          </a:stretch>
        </p:blipFill>
        <p:spPr>
          <a:xfrm>
            <a:off x="3796113" y="847484"/>
            <a:ext cx="5172797" cy="3448531"/>
          </a:xfrm>
          <a:prstGeom prst="rect">
            <a:avLst/>
          </a:prstGeom>
        </p:spPr>
      </p:pic>
    </p:spTree>
    <p:extLst>
      <p:ext uri="{BB962C8B-B14F-4D97-AF65-F5344CB8AC3E}">
        <p14:creationId xmlns:p14="http://schemas.microsoft.com/office/powerpoint/2010/main" val="24987045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647A96F4-34FF-FF9B-3C75-76FD69742350}"/>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8CD7FED0-9084-B675-5C29-06CAE88F52B2}"/>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41</a:t>
            </a:fld>
            <a:endParaRPr lang="en-US" sz="700"/>
          </a:p>
        </p:txBody>
      </p:sp>
      <p:sp>
        <p:nvSpPr>
          <p:cNvPr id="3" name="Google Shape;92;p17">
            <a:extLst>
              <a:ext uri="{FF2B5EF4-FFF2-40B4-BE49-F238E27FC236}">
                <a16:creationId xmlns:a16="http://schemas.microsoft.com/office/drawing/2014/main" id="{30428DD5-A563-F97E-90E9-5BE433D96A44}"/>
              </a:ext>
            </a:extLst>
          </p:cNvPr>
          <p:cNvSpPr txBox="1">
            <a:spLocks/>
          </p:cNvSpPr>
          <p:nvPr/>
        </p:nvSpPr>
        <p:spPr>
          <a:xfrm>
            <a:off x="3424586" y="610427"/>
            <a:ext cx="5427866" cy="4213364"/>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b="1" dirty="0"/>
              <a:t>GDJE AI HALUCINIRA</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Odgovor može biti </a:t>
            </a:r>
          </a:p>
          <a:p>
            <a:pPr marL="0" indent="0" defTabSz="914400">
              <a:lnSpc>
                <a:spcPct val="110000"/>
              </a:lnSpc>
              <a:buSzPct val="80000"/>
              <a:buNone/>
            </a:pPr>
            <a:r>
              <a:rPr lang="hr-HR" sz="2000" dirty="0"/>
              <a:t>A – B – C </a:t>
            </a:r>
          </a:p>
          <a:p>
            <a:pPr marL="0" indent="0" defTabSz="914400">
              <a:lnSpc>
                <a:spcPct val="110000"/>
              </a:lnSpc>
              <a:buSzPct val="80000"/>
              <a:buNone/>
            </a:pPr>
            <a:endParaRPr lang="hr-HR" sz="2000" i="1" dirty="0"/>
          </a:p>
          <a:p>
            <a:pPr marL="0" indent="0" defTabSz="914400">
              <a:lnSpc>
                <a:spcPct val="110000"/>
              </a:lnSpc>
              <a:buSzPct val="80000"/>
              <a:buNone/>
            </a:pPr>
            <a:r>
              <a:rPr lang="hr-HR" sz="2000" i="1" dirty="0"/>
              <a:t>Svi u glas, pa koje se slovo bolje čuje, to je najvjerojatniji odgovor (bez halucinacije)</a:t>
            </a:r>
          </a:p>
          <a:p>
            <a:pPr marL="0" indent="0" defTabSz="914400">
              <a:lnSpc>
                <a:spcPct val="110000"/>
              </a:lnSpc>
              <a:buSzPct val="80000"/>
              <a:buNone/>
            </a:pPr>
            <a:endParaRPr lang="hr-HR" sz="2000" dirty="0"/>
          </a:p>
        </p:txBody>
      </p:sp>
      <p:pic>
        <p:nvPicPr>
          <p:cNvPr id="6" name="Grafika 5" descr="Angel face outline with solid fill">
            <a:extLst>
              <a:ext uri="{FF2B5EF4-FFF2-40B4-BE49-F238E27FC236}">
                <a16:creationId xmlns:a16="http://schemas.microsoft.com/office/drawing/2014/main" id="{2CF37747-326A-B6C7-887D-EA28680612E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81319" y="3753471"/>
            <a:ext cx="914400" cy="914400"/>
          </a:xfrm>
          <a:prstGeom prst="rect">
            <a:avLst/>
          </a:prstGeom>
        </p:spPr>
      </p:pic>
    </p:spTree>
    <p:extLst>
      <p:ext uri="{BB962C8B-B14F-4D97-AF65-F5344CB8AC3E}">
        <p14:creationId xmlns:p14="http://schemas.microsoft.com/office/powerpoint/2010/main" val="3731749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480D72A1-19F3-15DB-F3C4-8B3EA6CA9C54}"/>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18097FDA-0077-502B-9489-F7C5DE4C9F45}"/>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fontScale="90000"/>
          </a:bodyPr>
          <a:lstStyle/>
          <a:p>
            <a:pPr marL="0" lvl="0" indent="0" defTabSz="914400">
              <a:spcBef>
                <a:spcPct val="0"/>
              </a:spcBef>
              <a:spcAft>
                <a:spcPts val="0"/>
              </a:spcAft>
            </a:pPr>
            <a:r>
              <a:rPr lang="hr-HR" sz="2700" b="1" dirty="0"/>
              <a:t>Situacija 1</a:t>
            </a:r>
            <a:br>
              <a:rPr lang="hr-HR" sz="2700" b="1" dirty="0"/>
            </a:br>
            <a:br>
              <a:rPr lang="hr-HR" sz="2700" b="1" dirty="0"/>
            </a:br>
            <a:r>
              <a:rPr lang="hr-HR" sz="2700" b="1" dirty="0"/>
              <a:t>ISO/IEC 17025</a:t>
            </a:r>
            <a:endParaRPr lang="en-US" sz="2700" b="1" dirty="0"/>
          </a:p>
        </p:txBody>
      </p:sp>
      <p:sp>
        <p:nvSpPr>
          <p:cNvPr id="93" name="Google Shape;93;p17">
            <a:extLst>
              <a:ext uri="{FF2B5EF4-FFF2-40B4-BE49-F238E27FC236}">
                <a16:creationId xmlns:a16="http://schemas.microsoft.com/office/drawing/2014/main" id="{55DFBC10-D31C-BBE7-7FF2-0AC81952BE95}"/>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42</a:t>
            </a:fld>
            <a:endParaRPr lang="en-US" sz="700"/>
          </a:p>
        </p:txBody>
      </p:sp>
      <p:sp>
        <p:nvSpPr>
          <p:cNvPr id="3" name="Google Shape;92;p17">
            <a:extLst>
              <a:ext uri="{FF2B5EF4-FFF2-40B4-BE49-F238E27FC236}">
                <a16:creationId xmlns:a16="http://schemas.microsoft.com/office/drawing/2014/main" id="{CC6A126A-C8FB-6ED8-39EB-26B4C6C78F7E}"/>
              </a:ext>
            </a:extLst>
          </p:cNvPr>
          <p:cNvSpPr txBox="1">
            <a:spLocks/>
          </p:cNvSpPr>
          <p:nvPr/>
        </p:nvSpPr>
        <p:spPr>
          <a:xfrm>
            <a:off x="3019651" y="943694"/>
            <a:ext cx="5399529" cy="2936147"/>
          </a:xfrm>
          <a:prstGeom prst="rect">
            <a:avLst/>
          </a:prstGeom>
        </p:spPr>
        <p:txBody>
          <a:bodyPr spcFirstLastPara="1" vert="horz" wrap="square" lIns="91440" tIns="45720" rIns="91440" bIns="45720" rtlCol="0" anchor="t" anchorCtr="0">
            <a:normAutofit lnSpcReduction="10000"/>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342900" indent="-342900" defTabSz="914400">
              <a:lnSpc>
                <a:spcPct val="110000"/>
              </a:lnSpc>
              <a:buSzPct val="80000"/>
              <a:buAutoNum type="alphaUcParenR"/>
            </a:pPr>
            <a:r>
              <a:rPr lang="hr-HR" sz="2800" dirty="0"/>
              <a:t>Laboratorij mora osigurati nepristranost svojih aktivnosti.</a:t>
            </a:r>
          </a:p>
          <a:p>
            <a:pPr marL="342900" indent="-342900" defTabSz="914400">
              <a:lnSpc>
                <a:spcPct val="110000"/>
              </a:lnSpc>
              <a:buSzPct val="80000"/>
              <a:buAutoNum type="alphaUcParenR"/>
            </a:pPr>
            <a:r>
              <a:rPr lang="hr-HR" sz="2800" dirty="0"/>
              <a:t>Laboratorij mora upravljati povjerljivošću informacija.</a:t>
            </a:r>
          </a:p>
          <a:p>
            <a:pPr marL="342900" indent="-342900" defTabSz="914400">
              <a:lnSpc>
                <a:spcPct val="110000"/>
              </a:lnSpc>
              <a:buSzPct val="80000"/>
              <a:buAutoNum type="alphaUcParenR"/>
            </a:pPr>
            <a:r>
              <a:rPr lang="hr-HR" sz="2800" dirty="0"/>
              <a:t>Laboratorij mora imati obvezno certificiran ERP sustav.</a:t>
            </a:r>
          </a:p>
          <a:p>
            <a:pPr marL="0" indent="0" defTabSz="914400">
              <a:lnSpc>
                <a:spcPct val="110000"/>
              </a:lnSpc>
              <a:buSzPct val="80000"/>
              <a:buNone/>
            </a:pPr>
            <a:endParaRPr lang="hr-HR" sz="1800" dirty="0"/>
          </a:p>
        </p:txBody>
      </p:sp>
    </p:spTree>
    <p:extLst>
      <p:ext uri="{BB962C8B-B14F-4D97-AF65-F5344CB8AC3E}">
        <p14:creationId xmlns:p14="http://schemas.microsoft.com/office/powerpoint/2010/main" val="1864361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54C05A5D-4EAE-80DA-6CD8-ABC86D4C2F10}"/>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469AA509-31B8-F10B-5C79-92C864EDC943}"/>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fontScale="90000"/>
          </a:bodyPr>
          <a:lstStyle/>
          <a:p>
            <a:pPr marL="0" lvl="0" indent="0" defTabSz="914400">
              <a:spcBef>
                <a:spcPct val="0"/>
              </a:spcBef>
              <a:spcAft>
                <a:spcPts val="0"/>
              </a:spcAft>
            </a:pPr>
            <a:r>
              <a:rPr lang="hr-HR" sz="2700" b="1" dirty="0"/>
              <a:t>Situacija 2</a:t>
            </a:r>
            <a:br>
              <a:rPr lang="hr-HR" sz="2700" b="1" dirty="0"/>
            </a:br>
            <a:br>
              <a:rPr lang="hr-HR" sz="2700" b="1" dirty="0"/>
            </a:br>
            <a:r>
              <a:rPr lang="hr-HR" sz="2700" b="1" dirty="0"/>
              <a:t>Umjeravanje</a:t>
            </a:r>
            <a:endParaRPr lang="en-US" sz="2700" b="1" dirty="0"/>
          </a:p>
        </p:txBody>
      </p:sp>
      <p:sp>
        <p:nvSpPr>
          <p:cNvPr id="93" name="Google Shape;93;p17">
            <a:extLst>
              <a:ext uri="{FF2B5EF4-FFF2-40B4-BE49-F238E27FC236}">
                <a16:creationId xmlns:a16="http://schemas.microsoft.com/office/drawing/2014/main" id="{C9D93532-0A0D-FFD6-F83B-A78643106498}"/>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43</a:t>
            </a:fld>
            <a:endParaRPr lang="en-US" sz="700"/>
          </a:p>
        </p:txBody>
      </p:sp>
      <p:sp>
        <p:nvSpPr>
          <p:cNvPr id="3" name="Google Shape;92;p17">
            <a:extLst>
              <a:ext uri="{FF2B5EF4-FFF2-40B4-BE49-F238E27FC236}">
                <a16:creationId xmlns:a16="http://schemas.microsoft.com/office/drawing/2014/main" id="{A227CFFF-B62B-4918-541C-9DA8C11EBB09}"/>
              </a:ext>
            </a:extLst>
          </p:cNvPr>
          <p:cNvSpPr txBox="1">
            <a:spLocks/>
          </p:cNvSpPr>
          <p:nvPr/>
        </p:nvSpPr>
        <p:spPr>
          <a:xfrm>
            <a:off x="2636874" y="839307"/>
            <a:ext cx="6100723" cy="3464885"/>
          </a:xfrm>
          <a:prstGeom prst="rect">
            <a:avLst/>
          </a:prstGeom>
        </p:spPr>
        <p:txBody>
          <a:bodyPr spcFirstLastPara="1" vert="horz" wrap="square" lIns="91440" tIns="45720" rIns="91440" bIns="45720" rtlCol="0" anchor="t" anchorCtr="0">
            <a:normAutofit fontScale="92500"/>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342900" indent="-342900" defTabSz="914400">
              <a:lnSpc>
                <a:spcPct val="110000"/>
              </a:lnSpc>
              <a:buSzPct val="80000"/>
              <a:buAutoNum type="alphaUcParenR"/>
            </a:pPr>
            <a:r>
              <a:rPr lang="hr-HR" sz="3000" dirty="0"/>
              <a:t>Umjeravanje može rezultirati korekcijom i mjernom nesigurnošću.</a:t>
            </a:r>
          </a:p>
          <a:p>
            <a:pPr marL="342900" indent="-342900" defTabSz="914400">
              <a:lnSpc>
                <a:spcPct val="110000"/>
              </a:lnSpc>
              <a:buSzPct val="80000"/>
              <a:buAutoNum type="alphaUcParenR"/>
            </a:pPr>
            <a:r>
              <a:rPr lang="hr-HR" sz="3000" dirty="0"/>
              <a:t>Sljedivost mjerenja povezuje rezultat s referencama kroz neprekinuti lanac.</a:t>
            </a:r>
          </a:p>
          <a:p>
            <a:pPr marL="342900" indent="-342900" defTabSz="914400">
              <a:lnSpc>
                <a:spcPct val="110000"/>
              </a:lnSpc>
              <a:buSzPct val="80000"/>
              <a:buAutoNum type="alphaUcParenR"/>
            </a:pPr>
            <a:r>
              <a:rPr lang="hr-HR" sz="3000" dirty="0"/>
              <a:t>Umjeravanje se provodi samo kada je oprema u kvaru.</a:t>
            </a:r>
          </a:p>
          <a:p>
            <a:pPr marL="0" indent="0" defTabSz="914400">
              <a:lnSpc>
                <a:spcPct val="110000"/>
              </a:lnSpc>
              <a:buSzPct val="80000"/>
              <a:buNone/>
            </a:pPr>
            <a:endParaRPr lang="hr-HR" sz="1800" dirty="0"/>
          </a:p>
        </p:txBody>
      </p:sp>
    </p:spTree>
    <p:extLst>
      <p:ext uri="{BB962C8B-B14F-4D97-AF65-F5344CB8AC3E}">
        <p14:creationId xmlns:p14="http://schemas.microsoft.com/office/powerpoint/2010/main" val="20809294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DB948D59-89C1-CD6D-84A4-2097701CDD5A}"/>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FD5CA865-1222-2039-451B-3FBBED32EEF4}"/>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fontScale="90000"/>
          </a:bodyPr>
          <a:lstStyle/>
          <a:p>
            <a:pPr marL="0" lvl="0" indent="0" defTabSz="914400">
              <a:spcBef>
                <a:spcPct val="0"/>
              </a:spcBef>
              <a:spcAft>
                <a:spcPts val="0"/>
              </a:spcAft>
            </a:pPr>
            <a:r>
              <a:rPr lang="hr-HR" sz="2700" b="1" dirty="0"/>
              <a:t>Situacija 3</a:t>
            </a:r>
            <a:br>
              <a:rPr lang="hr-HR" sz="2700" b="1" dirty="0"/>
            </a:br>
            <a:br>
              <a:rPr lang="hr-HR" sz="2700" b="1" dirty="0"/>
            </a:br>
            <a:r>
              <a:rPr lang="hr-HR" sz="2700" b="1" dirty="0"/>
              <a:t>Umjetna </a:t>
            </a:r>
            <a:br>
              <a:rPr lang="hr-HR" sz="2700" b="1" dirty="0"/>
            </a:br>
            <a:r>
              <a:rPr lang="hr-HR" sz="2700" b="1" dirty="0"/>
              <a:t>inteligencija</a:t>
            </a:r>
            <a:endParaRPr lang="en-US" sz="2700" b="1" dirty="0"/>
          </a:p>
        </p:txBody>
      </p:sp>
      <p:sp>
        <p:nvSpPr>
          <p:cNvPr id="93" name="Google Shape;93;p17">
            <a:extLst>
              <a:ext uri="{FF2B5EF4-FFF2-40B4-BE49-F238E27FC236}">
                <a16:creationId xmlns:a16="http://schemas.microsoft.com/office/drawing/2014/main" id="{EC264229-433D-3AAE-4246-298446F96E4C}"/>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44</a:t>
            </a:fld>
            <a:endParaRPr lang="en-US" sz="700"/>
          </a:p>
        </p:txBody>
      </p:sp>
      <p:sp>
        <p:nvSpPr>
          <p:cNvPr id="3" name="Google Shape;92;p17">
            <a:extLst>
              <a:ext uri="{FF2B5EF4-FFF2-40B4-BE49-F238E27FC236}">
                <a16:creationId xmlns:a16="http://schemas.microsoft.com/office/drawing/2014/main" id="{F7D5DF6E-78EF-6CBE-C021-8AA072F8F017}"/>
              </a:ext>
            </a:extLst>
          </p:cNvPr>
          <p:cNvSpPr txBox="1">
            <a:spLocks/>
          </p:cNvSpPr>
          <p:nvPr/>
        </p:nvSpPr>
        <p:spPr>
          <a:xfrm>
            <a:off x="2503366" y="996829"/>
            <a:ext cx="6234231" cy="2936147"/>
          </a:xfrm>
          <a:prstGeom prst="rect">
            <a:avLst/>
          </a:prstGeom>
        </p:spPr>
        <p:txBody>
          <a:bodyPr spcFirstLastPara="1" vert="horz" wrap="square" lIns="91440" tIns="45720" rIns="91440" bIns="45720" rtlCol="0" anchor="t" anchorCtr="0">
            <a:normAutofit lnSpcReduction="10000"/>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342900" indent="-342900" defTabSz="914400">
              <a:lnSpc>
                <a:spcPct val="110000"/>
              </a:lnSpc>
              <a:buSzPct val="80000"/>
              <a:buAutoNum type="alphaUcParenR"/>
            </a:pPr>
            <a:r>
              <a:rPr lang="hr-HR" sz="2800" dirty="0"/>
              <a:t>AI može pomoći u pisanju nacrta postupka.</a:t>
            </a:r>
          </a:p>
          <a:p>
            <a:pPr marL="342900" indent="-342900" defTabSz="914400">
              <a:lnSpc>
                <a:spcPct val="110000"/>
              </a:lnSpc>
              <a:buSzPct val="80000"/>
              <a:buAutoNum type="alphaUcParenR"/>
            </a:pPr>
            <a:r>
              <a:rPr lang="hr-HR" sz="2800" dirty="0"/>
              <a:t>AI može ponekad dati uvjerljiv, ali netočan odgovor.</a:t>
            </a:r>
          </a:p>
          <a:p>
            <a:pPr marL="342900" indent="-342900" defTabSz="914400">
              <a:lnSpc>
                <a:spcPct val="110000"/>
              </a:lnSpc>
              <a:buSzPct val="80000"/>
              <a:buAutoNum type="alphaUcParenR"/>
            </a:pPr>
            <a:r>
              <a:rPr lang="hr-HR" sz="2800" dirty="0"/>
              <a:t>AI jamči potpunu usklađenost s ISO normama.</a:t>
            </a:r>
          </a:p>
          <a:p>
            <a:pPr marL="0" indent="0" defTabSz="914400">
              <a:lnSpc>
                <a:spcPct val="110000"/>
              </a:lnSpc>
              <a:buSzPct val="80000"/>
              <a:buNone/>
            </a:pPr>
            <a:endParaRPr lang="hr-HR" sz="1800" dirty="0"/>
          </a:p>
        </p:txBody>
      </p:sp>
    </p:spTree>
    <p:extLst>
      <p:ext uri="{BB962C8B-B14F-4D97-AF65-F5344CB8AC3E}">
        <p14:creationId xmlns:p14="http://schemas.microsoft.com/office/powerpoint/2010/main" val="4193867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1401DD08-872F-47A8-A9FE-106885D43D35}"/>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5E6F7591-DCA7-A9E0-9746-3436842BDFDB}"/>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fontScale="90000"/>
          </a:bodyPr>
          <a:lstStyle/>
          <a:p>
            <a:pPr marL="0" lvl="0" indent="0" defTabSz="914400">
              <a:spcBef>
                <a:spcPct val="0"/>
              </a:spcBef>
              <a:spcAft>
                <a:spcPts val="0"/>
              </a:spcAft>
            </a:pPr>
            <a:r>
              <a:rPr lang="hr-HR" sz="2700" b="1" dirty="0"/>
              <a:t>Situacija 4</a:t>
            </a:r>
            <a:br>
              <a:rPr lang="hr-HR" sz="2700" b="1" dirty="0"/>
            </a:br>
            <a:br>
              <a:rPr lang="hr-HR" sz="2700" b="1" dirty="0"/>
            </a:br>
            <a:r>
              <a:rPr lang="hr-HR" sz="2700" b="1" dirty="0"/>
              <a:t>Nesukladnosti</a:t>
            </a:r>
            <a:endParaRPr lang="en-US" sz="2700" b="1" dirty="0"/>
          </a:p>
        </p:txBody>
      </p:sp>
      <p:sp>
        <p:nvSpPr>
          <p:cNvPr id="93" name="Google Shape;93;p17">
            <a:extLst>
              <a:ext uri="{FF2B5EF4-FFF2-40B4-BE49-F238E27FC236}">
                <a16:creationId xmlns:a16="http://schemas.microsoft.com/office/drawing/2014/main" id="{F6BF9342-C909-CB5F-F33A-80F7DF848378}"/>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45</a:t>
            </a:fld>
            <a:endParaRPr lang="en-US" sz="700"/>
          </a:p>
        </p:txBody>
      </p:sp>
      <p:sp>
        <p:nvSpPr>
          <p:cNvPr id="3" name="Google Shape;92;p17">
            <a:extLst>
              <a:ext uri="{FF2B5EF4-FFF2-40B4-BE49-F238E27FC236}">
                <a16:creationId xmlns:a16="http://schemas.microsoft.com/office/drawing/2014/main" id="{0EE562DA-1FEE-5C48-D8F6-DEA29319D6C5}"/>
              </a:ext>
            </a:extLst>
          </p:cNvPr>
          <p:cNvSpPr txBox="1">
            <a:spLocks/>
          </p:cNvSpPr>
          <p:nvPr/>
        </p:nvSpPr>
        <p:spPr>
          <a:xfrm>
            <a:off x="2392326" y="812061"/>
            <a:ext cx="6345271" cy="3519377"/>
          </a:xfrm>
          <a:prstGeom prst="rect">
            <a:avLst/>
          </a:prstGeom>
        </p:spPr>
        <p:txBody>
          <a:bodyPr spcFirstLastPara="1" vert="horz" wrap="square" lIns="91440" tIns="45720" rIns="91440" bIns="45720" rtlCol="0" anchor="t" anchorCtr="0">
            <a:normAutofit lnSpcReduction="10000"/>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342900" indent="-342900" defTabSz="914400">
              <a:lnSpc>
                <a:spcPct val="110000"/>
              </a:lnSpc>
              <a:buSzPct val="80000"/>
              <a:buAutoNum type="alphaUcParenR"/>
            </a:pPr>
            <a:r>
              <a:rPr lang="hr-HR" sz="2800" dirty="0"/>
              <a:t>Nesukladnost zahtijeva reakciju organizacije.</a:t>
            </a:r>
          </a:p>
          <a:p>
            <a:pPr marL="342900" indent="-342900" defTabSz="914400">
              <a:lnSpc>
                <a:spcPct val="110000"/>
              </a:lnSpc>
              <a:buSzPct val="80000"/>
              <a:buAutoNum type="alphaUcParenR"/>
            </a:pPr>
            <a:r>
              <a:rPr lang="hr-HR" sz="2800" dirty="0"/>
              <a:t>Potrebno je analizirati uzrok nesukladnosti kada je primjenjivo.</a:t>
            </a:r>
          </a:p>
          <a:p>
            <a:pPr marL="342900" indent="-342900" defTabSz="914400">
              <a:lnSpc>
                <a:spcPct val="110000"/>
              </a:lnSpc>
              <a:buSzPct val="80000"/>
              <a:buAutoNum type="alphaUcParenR"/>
            </a:pPr>
            <a:r>
              <a:rPr lang="hr-HR" sz="2800" dirty="0"/>
              <a:t>Svaka nesukladnost automatski dovodi do gubitka prava pozivanja na akreditaciju.</a:t>
            </a:r>
          </a:p>
          <a:p>
            <a:pPr marL="0" indent="0" defTabSz="914400">
              <a:lnSpc>
                <a:spcPct val="110000"/>
              </a:lnSpc>
              <a:buSzPct val="80000"/>
              <a:buNone/>
            </a:pPr>
            <a:endParaRPr lang="hr-HR" sz="1800" dirty="0"/>
          </a:p>
        </p:txBody>
      </p:sp>
    </p:spTree>
    <p:extLst>
      <p:ext uri="{BB962C8B-B14F-4D97-AF65-F5344CB8AC3E}">
        <p14:creationId xmlns:p14="http://schemas.microsoft.com/office/powerpoint/2010/main" val="3783152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4E1F4145-FD81-1C3A-79B8-C6445695CC72}"/>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059948DB-8ECF-6F60-B631-74A130BD171D}"/>
              </a:ext>
            </a:extLst>
          </p:cNvPr>
          <p:cNvSpPr txBox="1">
            <a:spLocks noGrp="1"/>
          </p:cNvSpPr>
          <p:nvPr>
            <p:ph type="sldNum" idx="12"/>
          </p:nvPr>
        </p:nvSpPr>
        <p:spPr>
          <a:xfrm>
            <a:off x="7974105" y="4667871"/>
            <a:ext cx="507273" cy="273843"/>
          </a:xfrm>
          <a:prstGeom prst="rect">
            <a:avLst/>
          </a:prstGeom>
        </p:spPr>
        <p:txBody>
          <a:bodyPr spcFirstLastPara="1" vert="horz" lIns="91440" tIns="45720" rIns="91440" bIns="45720" rtlCol="0" anchor="ctr" anchorCtr="0">
            <a:normAutofit/>
          </a:bodyPr>
          <a:lstStyle/>
          <a:p>
            <a:pPr lvl="0" indent="0" defTabSz="914400">
              <a:lnSpc>
                <a:spcPct val="90000"/>
              </a:lnSpc>
              <a:spcBef>
                <a:spcPts val="0"/>
              </a:spcBef>
              <a:spcAft>
                <a:spcPts val="600"/>
              </a:spcAft>
              <a:buNone/>
            </a:pPr>
            <a:fld id="{00000000-1234-1234-1234-123412341234}" type="slidenum">
              <a:rPr lang="en-US" sz="700"/>
              <a:pPr lvl="0" indent="0" defTabSz="914400">
                <a:lnSpc>
                  <a:spcPct val="90000"/>
                </a:lnSpc>
                <a:spcBef>
                  <a:spcPts val="0"/>
                </a:spcBef>
                <a:spcAft>
                  <a:spcPts val="600"/>
                </a:spcAft>
                <a:buNone/>
              </a:pPr>
              <a:t>46</a:t>
            </a:fld>
            <a:endParaRPr lang="en-US" sz="700" dirty="0"/>
          </a:p>
        </p:txBody>
      </p:sp>
      <p:sp>
        <p:nvSpPr>
          <p:cNvPr id="2" name="AutoShape 2" descr="Futuristički grad s umjetničkom inteligencijom">
            <a:extLst>
              <a:ext uri="{FF2B5EF4-FFF2-40B4-BE49-F238E27FC236}">
                <a16:creationId xmlns:a16="http://schemas.microsoft.com/office/drawing/2014/main" id="{4FCDC324-9798-4DAA-CDE9-E6905BC7DC2C}"/>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dirty="0"/>
          </a:p>
        </p:txBody>
      </p:sp>
      <p:sp>
        <p:nvSpPr>
          <p:cNvPr id="7" name="TekstniOkvir 6">
            <a:extLst>
              <a:ext uri="{FF2B5EF4-FFF2-40B4-BE49-F238E27FC236}">
                <a16:creationId xmlns:a16="http://schemas.microsoft.com/office/drawing/2014/main" id="{B5068FA7-840E-A461-447D-BF95E7CF480D}"/>
              </a:ext>
            </a:extLst>
          </p:cNvPr>
          <p:cNvSpPr txBox="1"/>
          <p:nvPr/>
        </p:nvSpPr>
        <p:spPr>
          <a:xfrm>
            <a:off x="5546161" y="1848475"/>
            <a:ext cx="2935217" cy="1600438"/>
          </a:xfrm>
          <a:prstGeom prst="rect">
            <a:avLst/>
          </a:prstGeom>
          <a:noFill/>
          <a:effectLst>
            <a:softEdge rad="12700"/>
          </a:effectLst>
        </p:spPr>
        <p:txBody>
          <a:bodyPr wrap="square" rtlCol="0">
            <a:spAutoFit/>
          </a:bodyPr>
          <a:lstStyle/>
          <a:p>
            <a:pPr algn="ctr"/>
            <a:r>
              <a:rPr lang="hr-HR" sz="2200" b="1" dirty="0">
                <a:solidFill>
                  <a:srgbClr val="0070C0"/>
                </a:solidFill>
              </a:rPr>
              <a:t>DA / NE</a:t>
            </a:r>
          </a:p>
          <a:p>
            <a:pPr algn="ctr"/>
            <a:r>
              <a:rPr lang="hr-HR" sz="2200" b="1" dirty="0">
                <a:solidFill>
                  <a:srgbClr val="0070C0"/>
                </a:solidFill>
              </a:rPr>
              <a:t>pitalice</a:t>
            </a:r>
          </a:p>
          <a:p>
            <a:pPr algn="ctr"/>
            <a:endParaRPr lang="hr-HR" b="1" dirty="0">
              <a:solidFill>
                <a:srgbClr val="0070C0"/>
              </a:solidFill>
            </a:endParaRPr>
          </a:p>
          <a:p>
            <a:pPr algn="ctr"/>
            <a:endParaRPr lang="hr-HR" b="1" dirty="0">
              <a:solidFill>
                <a:srgbClr val="0070C0"/>
              </a:solidFill>
            </a:endParaRPr>
          </a:p>
          <a:p>
            <a:pPr algn="ctr"/>
            <a:r>
              <a:rPr lang="hr-HR" b="1" dirty="0">
                <a:solidFill>
                  <a:srgbClr val="0070C0"/>
                </a:solidFill>
              </a:rPr>
              <a:t>REZULTATI</a:t>
            </a:r>
          </a:p>
        </p:txBody>
      </p:sp>
      <p:sp>
        <p:nvSpPr>
          <p:cNvPr id="3" name="AutoShape 2" descr="Stvorena slika: Testiranje u modernom uredskom okruženju">
            <a:extLst>
              <a:ext uri="{FF2B5EF4-FFF2-40B4-BE49-F238E27FC236}">
                <a16:creationId xmlns:a16="http://schemas.microsoft.com/office/drawing/2014/main" id="{EF0DEEB1-D701-7E95-54E7-63F552575223}"/>
              </a:ext>
            </a:extLst>
          </p:cNvPr>
          <p:cNvSpPr>
            <a:spLocks noChangeAspect="1" noChangeArrowheads="1"/>
          </p:cNvSpPr>
          <p:nvPr/>
        </p:nvSpPr>
        <p:spPr bwMode="auto">
          <a:xfrm>
            <a:off x="1357313" y="1693628"/>
            <a:ext cx="4311275" cy="34498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pic>
        <p:nvPicPr>
          <p:cNvPr id="6" name="Slika 5">
            <a:extLst>
              <a:ext uri="{FF2B5EF4-FFF2-40B4-BE49-F238E27FC236}">
                <a16:creationId xmlns:a16="http://schemas.microsoft.com/office/drawing/2014/main" id="{09C8432D-5FD9-242C-349B-81C479FD98CD}"/>
              </a:ext>
            </a:extLst>
          </p:cNvPr>
          <p:cNvPicPr>
            <a:picLocks noChangeAspect="1"/>
          </p:cNvPicPr>
          <p:nvPr/>
        </p:nvPicPr>
        <p:blipFill>
          <a:blip r:embed="rId3"/>
          <a:stretch>
            <a:fillRect/>
          </a:stretch>
        </p:blipFill>
        <p:spPr>
          <a:xfrm>
            <a:off x="379890" y="646911"/>
            <a:ext cx="4925756" cy="3942010"/>
          </a:xfrm>
          <a:prstGeom prst="rect">
            <a:avLst/>
          </a:prstGeom>
        </p:spPr>
      </p:pic>
    </p:spTree>
    <p:extLst>
      <p:ext uri="{BB962C8B-B14F-4D97-AF65-F5344CB8AC3E}">
        <p14:creationId xmlns:p14="http://schemas.microsoft.com/office/powerpoint/2010/main" val="15910858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26CB7880-89DD-9978-DB95-76583CB9BBF0}"/>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E76B77CD-D549-66F5-8270-10F03255925A}"/>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47</a:t>
            </a:fld>
            <a:endParaRPr lang="en-US" sz="700"/>
          </a:p>
        </p:txBody>
      </p:sp>
      <p:graphicFrame>
        <p:nvGraphicFramePr>
          <p:cNvPr id="7" name="Tablica 6">
            <a:extLst>
              <a:ext uri="{FF2B5EF4-FFF2-40B4-BE49-F238E27FC236}">
                <a16:creationId xmlns:a16="http://schemas.microsoft.com/office/drawing/2014/main" id="{C54F79FA-27C5-5CBB-FDA6-A3936ECC2266}"/>
              </a:ext>
            </a:extLst>
          </p:cNvPr>
          <p:cNvGraphicFramePr>
            <a:graphicFrameLocks noGrp="1"/>
          </p:cNvGraphicFramePr>
          <p:nvPr>
            <p:extLst>
              <p:ext uri="{D42A27DB-BD31-4B8C-83A1-F6EECF244321}">
                <p14:modId xmlns:p14="http://schemas.microsoft.com/office/powerpoint/2010/main" val="1674710607"/>
              </p:ext>
            </p:extLst>
          </p:nvPr>
        </p:nvGraphicFramePr>
        <p:xfrm>
          <a:off x="865917" y="583374"/>
          <a:ext cx="7410893" cy="3976752"/>
        </p:xfrm>
        <a:graphic>
          <a:graphicData uri="http://schemas.openxmlformats.org/drawingml/2006/table">
            <a:tbl>
              <a:tblPr firstRow="1" firstCol="1" bandRow="1">
                <a:tableStyleId>{E4B8CE54-D7E4-4D6C-B30F-6A91B47CCFBE}</a:tableStyleId>
              </a:tblPr>
              <a:tblGrid>
                <a:gridCol w="575413">
                  <a:extLst>
                    <a:ext uri="{9D8B030D-6E8A-4147-A177-3AD203B41FA5}">
                      <a16:colId xmlns:a16="http://schemas.microsoft.com/office/drawing/2014/main" val="151850711"/>
                    </a:ext>
                  </a:extLst>
                </a:gridCol>
                <a:gridCol w="5793361">
                  <a:extLst>
                    <a:ext uri="{9D8B030D-6E8A-4147-A177-3AD203B41FA5}">
                      <a16:colId xmlns:a16="http://schemas.microsoft.com/office/drawing/2014/main" val="1035818879"/>
                    </a:ext>
                  </a:extLst>
                </a:gridCol>
                <a:gridCol w="520651">
                  <a:extLst>
                    <a:ext uri="{9D8B030D-6E8A-4147-A177-3AD203B41FA5}">
                      <a16:colId xmlns:a16="http://schemas.microsoft.com/office/drawing/2014/main" val="3018524955"/>
                    </a:ext>
                  </a:extLst>
                </a:gridCol>
                <a:gridCol w="521468">
                  <a:extLst>
                    <a:ext uri="{9D8B030D-6E8A-4147-A177-3AD203B41FA5}">
                      <a16:colId xmlns:a16="http://schemas.microsoft.com/office/drawing/2014/main" val="3946273394"/>
                    </a:ext>
                  </a:extLst>
                </a:gridCol>
              </a:tblGrid>
              <a:tr h="574004">
                <a:tc>
                  <a:txBody>
                    <a:bodyPr/>
                    <a:lstStyle/>
                    <a:p>
                      <a:pPr marL="0" lvl="0" indent="0" algn="ctr">
                        <a:lnSpc>
                          <a:spcPct val="115000"/>
                        </a:lnSpc>
                        <a:spcAft>
                          <a:spcPts val="300"/>
                        </a:spcAft>
                        <a:buFont typeface="+mj-lt"/>
                        <a:buNone/>
                      </a:pPr>
                      <a:r>
                        <a:rPr lang="hr-HR" sz="1200" kern="100" dirty="0">
                          <a:effectLst/>
                        </a:rPr>
                        <a:t> 1.</a:t>
                      </a:r>
                      <a:endParaRPr lang="hr-H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300"/>
                        </a:spcAft>
                        <a:buNone/>
                      </a:pPr>
                      <a:r>
                        <a:rPr lang="hr-HR" sz="1200" kern="100">
                          <a:effectLst/>
                        </a:rPr>
                        <a:t>Umjetna inteligencija može se koristiti za generiranje audit pitanja u laboratoriju/inspekcijskom tijelu.</a:t>
                      </a:r>
                      <a:endParaRPr lang="hr-H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300"/>
                        </a:spcAft>
                        <a:buNone/>
                      </a:pPr>
                      <a:r>
                        <a:rPr lang="hr-HR" sz="1200" kern="100" dirty="0">
                          <a:effectLst/>
                        </a:rPr>
                        <a:t>DA</a:t>
                      </a:r>
                      <a:endParaRPr lang="hr-H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300"/>
                        </a:spcAft>
                        <a:buNone/>
                      </a:pPr>
                      <a:r>
                        <a:rPr lang="hr-HR" sz="1200" kern="100" dirty="0">
                          <a:effectLst/>
                        </a:rPr>
                        <a:t> </a:t>
                      </a:r>
                      <a:endParaRPr lang="hr-H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04878698"/>
                  </a:ext>
                </a:extLst>
              </a:tr>
              <a:tr h="532728">
                <a:tc>
                  <a:txBody>
                    <a:bodyPr/>
                    <a:lstStyle/>
                    <a:p>
                      <a:pPr marL="0" lvl="0" indent="0" algn="ctr">
                        <a:lnSpc>
                          <a:spcPct val="115000"/>
                        </a:lnSpc>
                        <a:spcAft>
                          <a:spcPts val="300"/>
                        </a:spcAft>
                        <a:buFont typeface="+mj-lt"/>
                        <a:buNone/>
                      </a:pPr>
                      <a:r>
                        <a:rPr lang="hr-HR" sz="1200" kern="100" dirty="0">
                          <a:effectLst/>
                        </a:rPr>
                        <a:t> 2.</a:t>
                      </a:r>
                      <a:endParaRPr lang="hr-H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300"/>
                        </a:spcAft>
                        <a:buNone/>
                      </a:pPr>
                      <a:r>
                        <a:rPr lang="hr-HR" sz="1200" kern="100" dirty="0">
                          <a:effectLst/>
                        </a:rPr>
                        <a:t>PROMPT je naziv za odgovor koji generira umjetna inteligencija.</a:t>
                      </a:r>
                      <a:endParaRPr lang="hr-H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300"/>
                        </a:spcAft>
                        <a:buNone/>
                      </a:pPr>
                      <a:r>
                        <a:rPr lang="hr-HR" sz="1200" kern="100">
                          <a:effectLst/>
                        </a:rPr>
                        <a:t> </a:t>
                      </a:r>
                      <a:endParaRPr lang="hr-H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300"/>
                        </a:spcAft>
                        <a:buNone/>
                      </a:pPr>
                      <a:r>
                        <a:rPr lang="hr-HR" sz="1200" kern="100" dirty="0">
                          <a:effectLst/>
                        </a:rPr>
                        <a:t>NE</a:t>
                      </a:r>
                      <a:endParaRPr lang="hr-H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16896293"/>
                  </a:ext>
                </a:extLst>
              </a:tr>
              <a:tr h="574004">
                <a:tc>
                  <a:txBody>
                    <a:bodyPr/>
                    <a:lstStyle/>
                    <a:p>
                      <a:pPr marL="0" lvl="0" indent="0" algn="ctr">
                        <a:lnSpc>
                          <a:spcPct val="115000"/>
                        </a:lnSpc>
                        <a:spcAft>
                          <a:spcPts val="300"/>
                        </a:spcAft>
                        <a:buFont typeface="+mj-lt"/>
                        <a:buNone/>
                      </a:pPr>
                      <a:r>
                        <a:rPr lang="hr-HR" sz="1200" kern="100" dirty="0">
                          <a:effectLst/>
                        </a:rPr>
                        <a:t> 3.</a:t>
                      </a:r>
                      <a:endParaRPr lang="hr-H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300"/>
                        </a:spcAft>
                        <a:buNone/>
                      </a:pPr>
                      <a:r>
                        <a:rPr lang="hr-HR" sz="1200" kern="100" dirty="0">
                          <a:effectLst/>
                        </a:rPr>
                        <a:t>Rezultati dobiveni korištenjem umjetne inteligencije mogu se koristiti bez ikakve provjere.</a:t>
                      </a:r>
                      <a:endParaRPr lang="hr-H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300"/>
                        </a:spcAft>
                        <a:buNone/>
                      </a:pPr>
                      <a:r>
                        <a:rPr lang="hr-HR" sz="1200" kern="100">
                          <a:effectLst/>
                        </a:rPr>
                        <a:t> </a:t>
                      </a:r>
                      <a:endParaRPr lang="hr-H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300"/>
                        </a:spcAft>
                        <a:buNone/>
                      </a:pPr>
                      <a:r>
                        <a:rPr lang="hr-HR" sz="1200" kern="100" dirty="0">
                          <a:effectLst/>
                        </a:rPr>
                        <a:t>NE</a:t>
                      </a:r>
                      <a:endParaRPr lang="hr-H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03643609"/>
                  </a:ext>
                </a:extLst>
              </a:tr>
              <a:tr h="574004">
                <a:tc>
                  <a:txBody>
                    <a:bodyPr/>
                    <a:lstStyle/>
                    <a:p>
                      <a:pPr marL="0" lvl="0" indent="0" algn="ctr">
                        <a:lnSpc>
                          <a:spcPct val="115000"/>
                        </a:lnSpc>
                        <a:spcAft>
                          <a:spcPts val="300"/>
                        </a:spcAft>
                        <a:buFont typeface="+mj-lt"/>
                        <a:buNone/>
                      </a:pPr>
                      <a:r>
                        <a:rPr lang="hr-HR" sz="1200" kern="100" dirty="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nchor="ctr"/>
                </a:tc>
                <a:tc>
                  <a:txBody>
                    <a:bodyPr/>
                    <a:lstStyle/>
                    <a:p>
                      <a:pPr algn="just">
                        <a:lnSpc>
                          <a:spcPct val="115000"/>
                        </a:lnSpc>
                        <a:spcAft>
                          <a:spcPts val="300"/>
                        </a:spcAft>
                        <a:buNone/>
                      </a:pPr>
                      <a:r>
                        <a:rPr lang="hr-HR" sz="1200" kern="100">
                          <a:effectLst/>
                        </a:rPr>
                        <a:t>Za uporabu u laboratoriju/inspekcijskom tijelu asistenta umjetne inteligencije nije potrebno validirati.</a:t>
                      </a:r>
                      <a:endParaRPr lang="hr-H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300"/>
                        </a:spcAft>
                        <a:buNone/>
                      </a:pPr>
                      <a:r>
                        <a:rPr lang="hr-HR" sz="1200" kern="100">
                          <a:effectLst/>
                        </a:rPr>
                        <a:t> </a:t>
                      </a:r>
                      <a:endParaRPr lang="hr-H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300"/>
                        </a:spcAft>
                        <a:buNone/>
                      </a:pPr>
                      <a:r>
                        <a:rPr lang="hr-HR" sz="1200" kern="100" dirty="0">
                          <a:effectLst/>
                        </a:rPr>
                        <a:t>NE</a:t>
                      </a:r>
                      <a:endParaRPr lang="hr-H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36022670"/>
                  </a:ext>
                </a:extLst>
              </a:tr>
              <a:tr h="574004">
                <a:tc>
                  <a:txBody>
                    <a:bodyPr/>
                    <a:lstStyle/>
                    <a:p>
                      <a:pPr marL="0" lvl="0" indent="0" algn="ctr">
                        <a:lnSpc>
                          <a:spcPct val="115000"/>
                        </a:lnSpc>
                        <a:spcAft>
                          <a:spcPts val="300"/>
                        </a:spcAft>
                        <a:buFont typeface="+mj-lt"/>
                        <a:buNone/>
                      </a:pPr>
                      <a:r>
                        <a:rPr lang="hr-HR" sz="1200" kern="100" dirty="0">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nchor="ctr"/>
                </a:tc>
                <a:tc>
                  <a:txBody>
                    <a:bodyPr/>
                    <a:lstStyle/>
                    <a:p>
                      <a:pPr algn="just">
                        <a:lnSpc>
                          <a:spcPct val="115000"/>
                        </a:lnSpc>
                        <a:spcAft>
                          <a:spcPts val="300"/>
                        </a:spcAft>
                        <a:buNone/>
                      </a:pPr>
                      <a:r>
                        <a:rPr lang="hr-HR" sz="1200" kern="100">
                          <a:effectLst/>
                        </a:rPr>
                        <a:t>Umjetna inteligencija može pomoći u identifikaciji rizika u sustavu upravljanja.</a:t>
                      </a:r>
                      <a:endParaRPr lang="hr-H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300"/>
                        </a:spcAft>
                        <a:buNone/>
                      </a:pPr>
                      <a:r>
                        <a:rPr lang="hr-HR" sz="1200" kern="100" dirty="0">
                          <a:effectLst/>
                        </a:rPr>
                        <a:t>DA</a:t>
                      </a:r>
                      <a:endParaRPr lang="hr-H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300"/>
                        </a:spcAft>
                        <a:buNone/>
                      </a:pPr>
                      <a:r>
                        <a:rPr lang="hr-HR" sz="1200" kern="100">
                          <a:effectLst/>
                        </a:rPr>
                        <a:t> </a:t>
                      </a:r>
                      <a:endParaRPr lang="hr-H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83084285"/>
                  </a:ext>
                </a:extLst>
              </a:tr>
              <a:tr h="574004">
                <a:tc>
                  <a:txBody>
                    <a:bodyPr/>
                    <a:lstStyle/>
                    <a:p>
                      <a:pPr marL="0" lvl="0" indent="0" algn="ctr">
                        <a:lnSpc>
                          <a:spcPct val="115000"/>
                        </a:lnSpc>
                        <a:spcAft>
                          <a:spcPts val="300"/>
                        </a:spcAft>
                        <a:buFont typeface="+mj-lt"/>
                        <a:buNone/>
                      </a:pPr>
                      <a:r>
                        <a:rPr lang="hr-HR" sz="1200" kern="100" dirty="0">
                          <a:effectLst/>
                        </a:rPr>
                        <a:t> 6.</a:t>
                      </a:r>
                      <a:endParaRPr lang="hr-H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300"/>
                        </a:spcAft>
                        <a:buNone/>
                      </a:pPr>
                      <a:r>
                        <a:rPr lang="hr-HR" sz="1200" kern="100">
                          <a:effectLst/>
                        </a:rPr>
                        <a:t>HRN EN ISO/IEC 17025 izričito zabranjuje korištenje umjetne inteligencije.</a:t>
                      </a:r>
                      <a:endParaRPr lang="hr-H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300"/>
                        </a:spcAft>
                        <a:buNone/>
                      </a:pPr>
                      <a:r>
                        <a:rPr lang="hr-HR" sz="1200" kern="100">
                          <a:effectLst/>
                        </a:rPr>
                        <a:t> </a:t>
                      </a:r>
                      <a:endParaRPr lang="hr-H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300"/>
                        </a:spcAft>
                        <a:buNone/>
                      </a:pPr>
                      <a:r>
                        <a:rPr lang="hr-HR" sz="1200" kern="100" dirty="0">
                          <a:effectLst/>
                        </a:rPr>
                        <a:t>NE</a:t>
                      </a:r>
                      <a:endParaRPr lang="hr-H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37568536"/>
                  </a:ext>
                </a:extLst>
              </a:tr>
              <a:tr h="574004">
                <a:tc>
                  <a:txBody>
                    <a:bodyPr/>
                    <a:lstStyle/>
                    <a:p>
                      <a:pPr marL="0" lvl="0" indent="0" algn="ctr">
                        <a:lnSpc>
                          <a:spcPct val="115000"/>
                        </a:lnSpc>
                        <a:spcAft>
                          <a:spcPts val="300"/>
                        </a:spcAft>
                        <a:buFont typeface="+mj-lt"/>
                        <a:buNone/>
                      </a:pPr>
                      <a:r>
                        <a:rPr lang="hr-HR" sz="1200" kern="100" dirty="0">
                          <a:effectLst/>
                        </a:rPr>
                        <a:t> 7.</a:t>
                      </a:r>
                      <a:endParaRPr lang="hr-H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300"/>
                        </a:spcAft>
                        <a:buNone/>
                      </a:pPr>
                      <a:r>
                        <a:rPr lang="hr-HR" sz="1200" kern="100">
                          <a:effectLst/>
                        </a:rPr>
                        <a:t>Laboratorij može koristiti umjetnu inteligenciju za izradu nacrta dokumenta.</a:t>
                      </a:r>
                      <a:endParaRPr lang="hr-H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300"/>
                        </a:spcAft>
                        <a:buNone/>
                      </a:pPr>
                      <a:r>
                        <a:rPr lang="hr-HR" sz="1200" kern="100" dirty="0">
                          <a:effectLst/>
                        </a:rPr>
                        <a:t>DA</a:t>
                      </a:r>
                      <a:endParaRPr lang="hr-H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300"/>
                        </a:spcAft>
                        <a:buNone/>
                      </a:pPr>
                      <a:r>
                        <a:rPr lang="hr-HR" sz="1200" kern="100" dirty="0">
                          <a:effectLst/>
                        </a:rPr>
                        <a:t> </a:t>
                      </a:r>
                      <a:endParaRPr lang="hr-H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92070998"/>
                  </a:ext>
                </a:extLst>
              </a:tr>
            </a:tbl>
          </a:graphicData>
        </a:graphic>
      </p:graphicFrame>
    </p:spTree>
    <p:extLst>
      <p:ext uri="{BB962C8B-B14F-4D97-AF65-F5344CB8AC3E}">
        <p14:creationId xmlns:p14="http://schemas.microsoft.com/office/powerpoint/2010/main" val="4301920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7CA40234-215B-A5AD-7C18-1BC2A95F335C}"/>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8921F7FF-5ED9-CB7A-6C48-034FD4569AA0}"/>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48</a:t>
            </a:fld>
            <a:endParaRPr lang="en-US" sz="700"/>
          </a:p>
        </p:txBody>
      </p:sp>
      <p:graphicFrame>
        <p:nvGraphicFramePr>
          <p:cNvPr id="7" name="Tablica 6">
            <a:extLst>
              <a:ext uri="{FF2B5EF4-FFF2-40B4-BE49-F238E27FC236}">
                <a16:creationId xmlns:a16="http://schemas.microsoft.com/office/drawing/2014/main" id="{0BE04E04-52C3-0B68-2C10-3139B19CDA25}"/>
              </a:ext>
            </a:extLst>
          </p:cNvPr>
          <p:cNvGraphicFramePr>
            <a:graphicFrameLocks noGrp="1"/>
          </p:cNvGraphicFramePr>
          <p:nvPr>
            <p:extLst>
              <p:ext uri="{D42A27DB-BD31-4B8C-83A1-F6EECF244321}">
                <p14:modId xmlns:p14="http://schemas.microsoft.com/office/powerpoint/2010/main" val="1449579170"/>
              </p:ext>
            </p:extLst>
          </p:nvPr>
        </p:nvGraphicFramePr>
        <p:xfrm>
          <a:off x="865917" y="583374"/>
          <a:ext cx="7410893" cy="3976752"/>
        </p:xfrm>
        <a:graphic>
          <a:graphicData uri="http://schemas.openxmlformats.org/drawingml/2006/table">
            <a:tbl>
              <a:tblPr firstRow="1" firstCol="1" bandRow="1">
                <a:tableStyleId>{E4B8CE54-D7E4-4D6C-B30F-6A91B47CCFBE}</a:tableStyleId>
              </a:tblPr>
              <a:tblGrid>
                <a:gridCol w="575413">
                  <a:extLst>
                    <a:ext uri="{9D8B030D-6E8A-4147-A177-3AD203B41FA5}">
                      <a16:colId xmlns:a16="http://schemas.microsoft.com/office/drawing/2014/main" val="151850711"/>
                    </a:ext>
                  </a:extLst>
                </a:gridCol>
                <a:gridCol w="5793361">
                  <a:extLst>
                    <a:ext uri="{9D8B030D-6E8A-4147-A177-3AD203B41FA5}">
                      <a16:colId xmlns:a16="http://schemas.microsoft.com/office/drawing/2014/main" val="1035818879"/>
                    </a:ext>
                  </a:extLst>
                </a:gridCol>
                <a:gridCol w="520651">
                  <a:extLst>
                    <a:ext uri="{9D8B030D-6E8A-4147-A177-3AD203B41FA5}">
                      <a16:colId xmlns:a16="http://schemas.microsoft.com/office/drawing/2014/main" val="3018524955"/>
                    </a:ext>
                  </a:extLst>
                </a:gridCol>
                <a:gridCol w="521468">
                  <a:extLst>
                    <a:ext uri="{9D8B030D-6E8A-4147-A177-3AD203B41FA5}">
                      <a16:colId xmlns:a16="http://schemas.microsoft.com/office/drawing/2014/main" val="3946273394"/>
                    </a:ext>
                  </a:extLst>
                </a:gridCol>
              </a:tblGrid>
              <a:tr h="574004">
                <a:tc>
                  <a:txBody>
                    <a:bodyPr/>
                    <a:lstStyle/>
                    <a:p>
                      <a:pPr marL="0" lvl="0" indent="0">
                        <a:lnSpc>
                          <a:spcPct val="115000"/>
                        </a:lnSpc>
                        <a:spcAft>
                          <a:spcPts val="300"/>
                        </a:spcAft>
                        <a:buFont typeface="+mj-l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8. </a:t>
                      </a:r>
                    </a:p>
                  </a:txBody>
                  <a:tcPr marL="68580" marR="68580" marT="0" marB="0" anchor="ctr"/>
                </a:tc>
                <a:tc>
                  <a:txBody>
                    <a:bodyPr/>
                    <a:lstStyle/>
                    <a:p>
                      <a:pPr algn="just">
                        <a:lnSpc>
                          <a:spcPct val="115000"/>
                        </a:lnSpc>
                        <a:spcAft>
                          <a:spcPts val="300"/>
                        </a:spcAf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Odgovornost za rezultate uvijek ostaje na organizaciji, čak i ako se koristi umjetna inteligencija.</a:t>
                      </a:r>
                    </a:p>
                  </a:txBody>
                  <a:tcPr marL="68580" marR="68580" marT="0" marB="0" anchor="ctr"/>
                </a:tc>
                <a:tc>
                  <a:txBody>
                    <a:bodyPr/>
                    <a:lstStyle/>
                    <a:p>
                      <a:pPr algn="ctr">
                        <a:lnSpc>
                          <a:spcPct val="115000"/>
                        </a:lnSpc>
                        <a:spcAft>
                          <a:spcPts val="300"/>
                        </a:spcAf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DA</a:t>
                      </a:r>
                    </a:p>
                  </a:txBody>
                  <a:tcPr marL="68580" marR="68580" marT="0" marB="0" anchor="ctr"/>
                </a:tc>
                <a:tc>
                  <a:txBody>
                    <a:bodyPr/>
                    <a:lstStyle/>
                    <a:p>
                      <a:pPr algn="ctr">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ctr"/>
                </a:tc>
                <a:extLst>
                  <a:ext uri="{0D108BD9-81ED-4DB2-BD59-A6C34878D82A}">
                    <a16:rowId xmlns:a16="http://schemas.microsoft.com/office/drawing/2014/main" val="704878698"/>
                  </a:ext>
                </a:extLst>
              </a:tr>
              <a:tr h="532728">
                <a:tc>
                  <a:txBody>
                    <a:bodyPr/>
                    <a:lstStyle/>
                    <a:p>
                      <a:pPr marL="0" lvl="0" indent="0">
                        <a:lnSpc>
                          <a:spcPct val="115000"/>
                        </a:lnSpc>
                        <a:spcAft>
                          <a:spcPts val="300"/>
                        </a:spcAft>
                        <a:buFont typeface="+mj-l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9. </a:t>
                      </a:r>
                    </a:p>
                  </a:txBody>
                  <a:tcPr marL="68580" marR="68580" marT="0" marB="0" anchor="ctr"/>
                </a:tc>
                <a:tc>
                  <a:txBody>
                    <a:bodyPr/>
                    <a:lstStyle/>
                    <a:p>
                      <a:pPr algn="just">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Umjetna inteligencija može zamijeniti tehničkog voditelja laboratorija.</a:t>
                      </a:r>
                    </a:p>
                  </a:txBody>
                  <a:tcPr marL="68580" marR="68580" marT="0" marB="0" anchor="ctr"/>
                </a:tc>
                <a:tc>
                  <a:txBody>
                    <a:bodyPr/>
                    <a:lstStyle/>
                    <a:p>
                      <a:pPr algn="ctr">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ctr"/>
                </a:tc>
                <a:tc>
                  <a:txBody>
                    <a:bodyPr/>
                    <a:lstStyle/>
                    <a:p>
                      <a:pPr algn="ctr">
                        <a:lnSpc>
                          <a:spcPct val="115000"/>
                        </a:lnSpc>
                        <a:spcAft>
                          <a:spcPts val="300"/>
                        </a:spcAft>
                        <a:buNone/>
                      </a:pPr>
                      <a:r>
                        <a:rPr lang="hr-HR" sz="1200" kern="100" dirty="0">
                          <a:effectLst/>
                        </a:rPr>
                        <a:t>NE</a:t>
                      </a:r>
                      <a:endParaRPr lang="hr-HR" sz="1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16896293"/>
                  </a:ext>
                </a:extLst>
              </a:tr>
              <a:tr h="574004">
                <a:tc>
                  <a:txBody>
                    <a:bodyPr/>
                    <a:lstStyle/>
                    <a:p>
                      <a:pPr marL="0" lvl="0" indent="0">
                        <a:lnSpc>
                          <a:spcPct val="115000"/>
                        </a:lnSpc>
                        <a:spcAft>
                          <a:spcPts val="300"/>
                        </a:spcAft>
                        <a:buFont typeface="+mj-l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10. </a:t>
                      </a:r>
                    </a:p>
                  </a:txBody>
                  <a:tcPr marL="68580" marR="68580" marT="0" marB="0" anchor="ctr"/>
                </a:tc>
                <a:tc>
                  <a:txBody>
                    <a:bodyPr/>
                    <a:lstStyle/>
                    <a:p>
                      <a:pPr algn="just">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Umjetna inteligencija može analizirati trendove mjerenja i predložiti promjene intervala umjeravanja.</a:t>
                      </a:r>
                    </a:p>
                  </a:txBody>
                  <a:tcPr marL="68580" marR="68580" marT="0" marB="0" anchor="ctr"/>
                </a:tc>
                <a:tc>
                  <a:txBody>
                    <a:bodyPr/>
                    <a:lstStyle/>
                    <a:p>
                      <a:pPr algn="ctr">
                        <a:lnSpc>
                          <a:spcPct val="115000"/>
                        </a:lnSpc>
                        <a:spcAft>
                          <a:spcPts val="300"/>
                        </a:spcAf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DA</a:t>
                      </a:r>
                    </a:p>
                  </a:txBody>
                  <a:tcPr marL="68580" marR="68580" marT="0" marB="0" anchor="ctr"/>
                </a:tc>
                <a:tc>
                  <a:txBody>
                    <a:bodyPr/>
                    <a:lstStyle/>
                    <a:p>
                      <a:pPr algn="ctr">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ctr"/>
                </a:tc>
                <a:extLst>
                  <a:ext uri="{0D108BD9-81ED-4DB2-BD59-A6C34878D82A}">
                    <a16:rowId xmlns:a16="http://schemas.microsoft.com/office/drawing/2014/main" val="1503643609"/>
                  </a:ext>
                </a:extLst>
              </a:tr>
              <a:tr h="574004">
                <a:tc>
                  <a:txBody>
                    <a:bodyPr/>
                    <a:lstStyle/>
                    <a:p>
                      <a:pPr marL="0" lvl="0" indent="0">
                        <a:lnSpc>
                          <a:spcPct val="115000"/>
                        </a:lnSpc>
                        <a:spcAft>
                          <a:spcPts val="300"/>
                        </a:spcAft>
                        <a:buFont typeface="+mj-l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11. </a:t>
                      </a:r>
                    </a:p>
                  </a:txBody>
                  <a:tcPr marL="68580" marR="68580" marT="0" marB="0" anchor="ctr"/>
                </a:tc>
                <a:tc>
                  <a:txBody>
                    <a:bodyPr/>
                    <a:lstStyle/>
                    <a:p>
                      <a:pPr algn="just">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Umjetna inteligencija može se koristiti za pripremu analize uzroka nesukladnosti.</a:t>
                      </a:r>
                    </a:p>
                  </a:txBody>
                  <a:tcPr marL="68580" marR="68580" marT="0" marB="0" anchor="ctr"/>
                </a:tc>
                <a:tc>
                  <a:txBody>
                    <a:bodyPr/>
                    <a:lstStyle/>
                    <a:p>
                      <a:pPr algn="ctr">
                        <a:lnSpc>
                          <a:spcPct val="115000"/>
                        </a:lnSpc>
                        <a:spcAft>
                          <a:spcPts val="300"/>
                        </a:spcAf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DA</a:t>
                      </a:r>
                    </a:p>
                  </a:txBody>
                  <a:tcPr marL="68580" marR="68580" marT="0" marB="0" anchor="ctr"/>
                </a:tc>
                <a:tc>
                  <a:txBody>
                    <a:bodyPr/>
                    <a:lstStyle/>
                    <a:p>
                      <a:pPr algn="ctr">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ctr"/>
                </a:tc>
                <a:extLst>
                  <a:ext uri="{0D108BD9-81ED-4DB2-BD59-A6C34878D82A}">
                    <a16:rowId xmlns:a16="http://schemas.microsoft.com/office/drawing/2014/main" val="1036022670"/>
                  </a:ext>
                </a:extLst>
              </a:tr>
              <a:tr h="574004">
                <a:tc>
                  <a:txBody>
                    <a:bodyPr/>
                    <a:lstStyle/>
                    <a:p>
                      <a:pPr marL="0" lvl="0" indent="0">
                        <a:lnSpc>
                          <a:spcPct val="115000"/>
                        </a:lnSpc>
                        <a:spcAft>
                          <a:spcPts val="300"/>
                        </a:spcAft>
                        <a:buFont typeface="+mj-l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12. </a:t>
                      </a:r>
                    </a:p>
                  </a:txBody>
                  <a:tcPr marL="68580" marR="68580" marT="0" marB="0" anchor="ctr"/>
                </a:tc>
                <a:tc>
                  <a:txBody>
                    <a:bodyPr/>
                    <a:lstStyle/>
                    <a:p>
                      <a:pPr algn="just">
                        <a:lnSpc>
                          <a:spcPct val="115000"/>
                        </a:lnSpc>
                        <a:spcAft>
                          <a:spcPts val="300"/>
                        </a:spcAf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Korištenje umjetne inteligencije automatski osigurava usklađenost s normama.</a:t>
                      </a:r>
                    </a:p>
                  </a:txBody>
                  <a:tcPr marL="68580" marR="68580" marT="0" marB="0" anchor="ctr"/>
                </a:tc>
                <a:tc>
                  <a:txBody>
                    <a:bodyPr/>
                    <a:lstStyle/>
                    <a:p>
                      <a:pPr algn="ctr">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ctr"/>
                </a:tc>
                <a:tc>
                  <a:txBody>
                    <a:bodyPr/>
                    <a:lstStyle/>
                    <a:p>
                      <a:pPr algn="ctr">
                        <a:lnSpc>
                          <a:spcPct val="115000"/>
                        </a:lnSpc>
                        <a:spcAft>
                          <a:spcPts val="300"/>
                        </a:spcAft>
                        <a:buNone/>
                      </a:pPr>
                      <a:r>
                        <a:rPr lang="hr-HR" sz="1200" kern="100" dirty="0">
                          <a:effectLst/>
                        </a:rPr>
                        <a:t>NE</a:t>
                      </a:r>
                      <a:endParaRPr lang="hr-HR" sz="1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83084285"/>
                  </a:ext>
                </a:extLst>
              </a:tr>
              <a:tr h="574004">
                <a:tc>
                  <a:txBody>
                    <a:bodyPr/>
                    <a:lstStyle/>
                    <a:p>
                      <a:pPr marL="0" lvl="0" indent="0">
                        <a:lnSpc>
                          <a:spcPct val="115000"/>
                        </a:lnSpc>
                        <a:spcAft>
                          <a:spcPts val="300"/>
                        </a:spcAft>
                        <a:buFont typeface="+mj-l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13. </a:t>
                      </a:r>
                    </a:p>
                  </a:txBody>
                  <a:tcPr marL="68580" marR="68580" marT="0" marB="0" anchor="ctr"/>
                </a:tc>
                <a:tc>
                  <a:txBody>
                    <a:bodyPr/>
                    <a:lstStyle/>
                    <a:p>
                      <a:pPr algn="just">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Umjetna inteligencija može generirati obrasce i zapise za sustav upravljanja.</a:t>
                      </a:r>
                    </a:p>
                  </a:txBody>
                  <a:tcPr marL="68580" marR="68580" marT="0" marB="0" anchor="ctr"/>
                </a:tc>
                <a:tc>
                  <a:txBody>
                    <a:bodyPr/>
                    <a:lstStyle/>
                    <a:p>
                      <a:pPr algn="ctr">
                        <a:lnSpc>
                          <a:spcPct val="115000"/>
                        </a:lnSpc>
                        <a:spcAft>
                          <a:spcPts val="300"/>
                        </a:spcAf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DA</a:t>
                      </a:r>
                    </a:p>
                  </a:txBody>
                  <a:tcPr marL="68580" marR="68580" marT="0" marB="0" anchor="ctr"/>
                </a:tc>
                <a:tc>
                  <a:txBody>
                    <a:bodyPr/>
                    <a:lstStyle/>
                    <a:p>
                      <a:pPr algn="ctr">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ctr"/>
                </a:tc>
                <a:extLst>
                  <a:ext uri="{0D108BD9-81ED-4DB2-BD59-A6C34878D82A}">
                    <a16:rowId xmlns:a16="http://schemas.microsoft.com/office/drawing/2014/main" val="2837568536"/>
                  </a:ext>
                </a:extLst>
              </a:tr>
              <a:tr h="574004">
                <a:tc>
                  <a:txBody>
                    <a:bodyPr/>
                    <a:lstStyle/>
                    <a:p>
                      <a:pPr marL="0" lvl="0" indent="0">
                        <a:lnSpc>
                          <a:spcPct val="115000"/>
                        </a:lnSpc>
                        <a:spcAft>
                          <a:spcPts val="300"/>
                        </a:spcAft>
                        <a:buFont typeface="+mj-l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14. </a:t>
                      </a:r>
                    </a:p>
                  </a:txBody>
                  <a:tcPr marL="68580" marR="68580" marT="0" marB="0" anchor="ctr"/>
                </a:tc>
                <a:tc>
                  <a:txBody>
                    <a:bodyPr/>
                    <a:lstStyle/>
                    <a:p>
                      <a:pPr algn="just">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Podaci uneseni u AI alate mogu predstavljati rizik za povjerljivost informacija.</a:t>
                      </a:r>
                    </a:p>
                  </a:txBody>
                  <a:tcPr marL="68580" marR="68580" marT="0" marB="0" anchor="ctr"/>
                </a:tc>
                <a:tc>
                  <a:txBody>
                    <a:bodyPr/>
                    <a:lstStyle/>
                    <a:p>
                      <a:pPr algn="ctr">
                        <a:lnSpc>
                          <a:spcPct val="115000"/>
                        </a:lnSpc>
                        <a:spcAft>
                          <a:spcPts val="300"/>
                        </a:spcAf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DA</a:t>
                      </a:r>
                    </a:p>
                  </a:txBody>
                  <a:tcPr marL="68580" marR="68580" marT="0" marB="0" anchor="ctr"/>
                </a:tc>
                <a:tc>
                  <a:txBody>
                    <a:bodyPr/>
                    <a:lstStyle/>
                    <a:p>
                      <a:pPr algn="ctr">
                        <a:lnSpc>
                          <a:spcPct val="115000"/>
                        </a:lnSpc>
                        <a:spcAft>
                          <a:spcPts val="300"/>
                        </a:spcAf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ctr"/>
                </a:tc>
                <a:extLst>
                  <a:ext uri="{0D108BD9-81ED-4DB2-BD59-A6C34878D82A}">
                    <a16:rowId xmlns:a16="http://schemas.microsoft.com/office/drawing/2014/main" val="792070998"/>
                  </a:ext>
                </a:extLst>
              </a:tr>
            </a:tbl>
          </a:graphicData>
        </a:graphic>
      </p:graphicFrame>
    </p:spTree>
    <p:extLst>
      <p:ext uri="{BB962C8B-B14F-4D97-AF65-F5344CB8AC3E}">
        <p14:creationId xmlns:p14="http://schemas.microsoft.com/office/powerpoint/2010/main" val="12298689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1B6401EE-B233-218A-9E29-C47B351FA703}"/>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FD3CBE2E-EEFB-9D0E-46DE-BCC3C038C301}"/>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49</a:t>
            </a:fld>
            <a:endParaRPr lang="en-US" sz="700"/>
          </a:p>
        </p:txBody>
      </p:sp>
      <p:graphicFrame>
        <p:nvGraphicFramePr>
          <p:cNvPr id="7" name="Tablica 6">
            <a:extLst>
              <a:ext uri="{FF2B5EF4-FFF2-40B4-BE49-F238E27FC236}">
                <a16:creationId xmlns:a16="http://schemas.microsoft.com/office/drawing/2014/main" id="{43AF3CFA-7B7C-C202-A935-4303A8A9F87F}"/>
              </a:ext>
            </a:extLst>
          </p:cNvPr>
          <p:cNvGraphicFramePr>
            <a:graphicFrameLocks noGrp="1"/>
          </p:cNvGraphicFramePr>
          <p:nvPr>
            <p:extLst>
              <p:ext uri="{D42A27DB-BD31-4B8C-83A1-F6EECF244321}">
                <p14:modId xmlns:p14="http://schemas.microsoft.com/office/powerpoint/2010/main" val="2892833911"/>
              </p:ext>
            </p:extLst>
          </p:nvPr>
        </p:nvGraphicFramePr>
        <p:xfrm>
          <a:off x="865917" y="583374"/>
          <a:ext cx="7410893" cy="3976752"/>
        </p:xfrm>
        <a:graphic>
          <a:graphicData uri="http://schemas.openxmlformats.org/drawingml/2006/table">
            <a:tbl>
              <a:tblPr firstRow="1" firstCol="1" bandRow="1">
                <a:tableStyleId>{E4B8CE54-D7E4-4D6C-B30F-6A91B47CCFBE}</a:tableStyleId>
              </a:tblPr>
              <a:tblGrid>
                <a:gridCol w="575413">
                  <a:extLst>
                    <a:ext uri="{9D8B030D-6E8A-4147-A177-3AD203B41FA5}">
                      <a16:colId xmlns:a16="http://schemas.microsoft.com/office/drawing/2014/main" val="151850711"/>
                    </a:ext>
                  </a:extLst>
                </a:gridCol>
                <a:gridCol w="5793361">
                  <a:extLst>
                    <a:ext uri="{9D8B030D-6E8A-4147-A177-3AD203B41FA5}">
                      <a16:colId xmlns:a16="http://schemas.microsoft.com/office/drawing/2014/main" val="1035818879"/>
                    </a:ext>
                  </a:extLst>
                </a:gridCol>
                <a:gridCol w="520651">
                  <a:extLst>
                    <a:ext uri="{9D8B030D-6E8A-4147-A177-3AD203B41FA5}">
                      <a16:colId xmlns:a16="http://schemas.microsoft.com/office/drawing/2014/main" val="3018524955"/>
                    </a:ext>
                  </a:extLst>
                </a:gridCol>
                <a:gridCol w="521468">
                  <a:extLst>
                    <a:ext uri="{9D8B030D-6E8A-4147-A177-3AD203B41FA5}">
                      <a16:colId xmlns:a16="http://schemas.microsoft.com/office/drawing/2014/main" val="3946273394"/>
                    </a:ext>
                  </a:extLst>
                </a:gridCol>
              </a:tblGrid>
              <a:tr h="574004">
                <a:tc>
                  <a:txBody>
                    <a:bodyPr/>
                    <a:lstStyle/>
                    <a:p>
                      <a:pPr marL="0" lvl="0" indent="0">
                        <a:lnSpc>
                          <a:spcPct val="115000"/>
                        </a:lnSpc>
                        <a:spcAft>
                          <a:spcPts val="300"/>
                        </a:spcAft>
                        <a:buFont typeface="+mj-l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15.</a:t>
                      </a:r>
                    </a:p>
                  </a:txBody>
                  <a:tcPr marL="68580" marR="68580" marT="0" marB="0" anchor="ctr"/>
                </a:tc>
                <a:tc>
                  <a:txBody>
                    <a:bodyPr/>
                    <a:lstStyle/>
                    <a:p>
                      <a:pPr algn="just">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Umjetna inteligencija uvijek daje točne i pouzdane odgovore.</a:t>
                      </a:r>
                    </a:p>
                  </a:txBody>
                  <a:tcPr marL="68580" marR="68580" marT="0" marB="0" anchor="ctr"/>
                </a:tc>
                <a:tc>
                  <a:txBody>
                    <a:bodyPr/>
                    <a:lstStyle/>
                    <a:p>
                      <a:pPr algn="ctr">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ctr"/>
                </a:tc>
                <a:tc>
                  <a:txBody>
                    <a:bodyPr/>
                    <a:lstStyle/>
                    <a:p>
                      <a:pPr algn="ctr">
                        <a:lnSpc>
                          <a:spcPct val="115000"/>
                        </a:lnSpc>
                        <a:spcAft>
                          <a:spcPts val="300"/>
                        </a:spcAft>
                        <a:buNone/>
                      </a:pPr>
                      <a:r>
                        <a:rPr lang="hr-HR" sz="1200" kern="100" dirty="0">
                          <a:effectLst/>
                        </a:rPr>
                        <a:t>NE</a:t>
                      </a:r>
                      <a:endParaRPr lang="hr-HR" sz="1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04878698"/>
                  </a:ext>
                </a:extLst>
              </a:tr>
              <a:tr h="532728">
                <a:tc>
                  <a:txBody>
                    <a:bodyPr/>
                    <a:lstStyle/>
                    <a:p>
                      <a:pPr marL="0" lvl="0" indent="0">
                        <a:lnSpc>
                          <a:spcPct val="115000"/>
                        </a:lnSpc>
                        <a:spcAft>
                          <a:spcPts val="300"/>
                        </a:spcAft>
                        <a:buFont typeface="+mj-l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16. </a:t>
                      </a:r>
                    </a:p>
                  </a:txBody>
                  <a:tcPr marL="68580" marR="68580" marT="0" marB="0" anchor="ctr"/>
                </a:tc>
                <a:tc>
                  <a:txBody>
                    <a:bodyPr/>
                    <a:lstStyle/>
                    <a:p>
                      <a:pPr algn="just">
                        <a:lnSpc>
                          <a:spcPct val="115000"/>
                        </a:lnSpc>
                        <a:spcAft>
                          <a:spcPts val="300"/>
                        </a:spcAf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Umjetna inteligencija može pomoći u interpretaciji rezultata ispitivanja, ali </a:t>
                      </a:r>
                      <a:r>
                        <a:rPr lang="pl-PL" sz="1200" kern="100" dirty="0">
                          <a:effectLst/>
                          <a:latin typeface="Arial" panose="020B0604020202020204" pitchFamily="34" charset="0"/>
                          <a:ea typeface="Calibri" panose="020F0502020204030204" pitchFamily="34" charset="0"/>
                          <a:cs typeface="Arial" panose="020B0604020202020204" pitchFamily="34" charset="0"/>
                        </a:rPr>
                        <a:t>konačnu odluku mora donijeti stručna osoba</a:t>
                      </a:r>
                      <a:r>
                        <a:rPr lang="hr-HR" sz="1200" kern="100" dirty="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tc>
                <a:tc>
                  <a:txBody>
                    <a:bodyPr/>
                    <a:lstStyle/>
                    <a:p>
                      <a:pPr algn="ctr">
                        <a:lnSpc>
                          <a:spcPct val="115000"/>
                        </a:lnSpc>
                        <a:spcAft>
                          <a:spcPts val="300"/>
                        </a:spcAf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DA</a:t>
                      </a:r>
                    </a:p>
                  </a:txBody>
                  <a:tcPr marL="68580" marR="68580" marT="0" marB="0" anchor="ctr"/>
                </a:tc>
                <a:tc>
                  <a:txBody>
                    <a:bodyPr/>
                    <a:lstStyle/>
                    <a:p>
                      <a:pPr algn="ctr">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ctr"/>
                </a:tc>
                <a:extLst>
                  <a:ext uri="{0D108BD9-81ED-4DB2-BD59-A6C34878D82A}">
                    <a16:rowId xmlns:a16="http://schemas.microsoft.com/office/drawing/2014/main" val="1716896293"/>
                  </a:ext>
                </a:extLst>
              </a:tr>
              <a:tr h="574004">
                <a:tc>
                  <a:txBody>
                    <a:bodyPr/>
                    <a:lstStyle/>
                    <a:p>
                      <a:pPr marL="0" lvl="0" indent="0">
                        <a:lnSpc>
                          <a:spcPct val="115000"/>
                        </a:lnSpc>
                        <a:spcAft>
                          <a:spcPts val="300"/>
                        </a:spcAft>
                        <a:buFont typeface="+mj-l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17. </a:t>
                      </a:r>
                    </a:p>
                  </a:txBody>
                  <a:tcPr marL="68580" marR="68580" marT="0" marB="0" anchor="ctr"/>
                </a:tc>
                <a:tc>
                  <a:txBody>
                    <a:bodyPr/>
                    <a:lstStyle/>
                    <a:p>
                      <a:pPr algn="just">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Ako laboratorij koristi AI za obradu podataka, to nije potrebno dokumentirati u sustavu upravljanja.</a:t>
                      </a:r>
                    </a:p>
                  </a:txBody>
                  <a:tcPr marL="68580" marR="68580" marT="0" marB="0" anchor="ctr"/>
                </a:tc>
                <a:tc>
                  <a:txBody>
                    <a:bodyPr/>
                    <a:lstStyle/>
                    <a:p>
                      <a:pPr algn="ctr">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ctr"/>
                </a:tc>
                <a:tc>
                  <a:txBody>
                    <a:bodyPr/>
                    <a:lstStyle/>
                    <a:p>
                      <a:pPr algn="ctr">
                        <a:lnSpc>
                          <a:spcPct val="115000"/>
                        </a:lnSpc>
                        <a:spcAft>
                          <a:spcPts val="300"/>
                        </a:spcAft>
                        <a:buNone/>
                      </a:pPr>
                      <a:r>
                        <a:rPr lang="hr-HR" sz="1200" kern="100" dirty="0">
                          <a:effectLst/>
                        </a:rPr>
                        <a:t>NE</a:t>
                      </a:r>
                      <a:endParaRPr lang="hr-HR" sz="1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503643609"/>
                  </a:ext>
                </a:extLst>
              </a:tr>
              <a:tr h="574004">
                <a:tc>
                  <a:txBody>
                    <a:bodyPr/>
                    <a:lstStyle/>
                    <a:p>
                      <a:pPr marL="0" lvl="0" indent="0">
                        <a:lnSpc>
                          <a:spcPct val="115000"/>
                        </a:lnSpc>
                        <a:spcAft>
                          <a:spcPts val="300"/>
                        </a:spcAft>
                        <a:buFont typeface="+mj-l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18. </a:t>
                      </a:r>
                    </a:p>
                  </a:txBody>
                  <a:tcPr marL="68580" marR="68580" marT="0" marB="0" anchor="ctr"/>
                </a:tc>
                <a:tc>
                  <a:txBody>
                    <a:bodyPr/>
                    <a:lstStyle/>
                    <a:p>
                      <a:pPr algn="just">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Korištenje javnih AI alata za unos stvarnih podataka klijenata uvijek je prihvatljivo.</a:t>
                      </a:r>
                    </a:p>
                  </a:txBody>
                  <a:tcPr marL="68580" marR="68580" marT="0" marB="0" anchor="ctr"/>
                </a:tc>
                <a:tc>
                  <a:txBody>
                    <a:bodyPr/>
                    <a:lstStyle/>
                    <a:p>
                      <a:pPr algn="ctr">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ctr"/>
                </a:tc>
                <a:tc>
                  <a:txBody>
                    <a:bodyPr/>
                    <a:lstStyle/>
                    <a:p>
                      <a:pPr algn="ctr">
                        <a:lnSpc>
                          <a:spcPct val="115000"/>
                        </a:lnSpc>
                        <a:spcAft>
                          <a:spcPts val="300"/>
                        </a:spcAft>
                        <a:buNone/>
                      </a:pPr>
                      <a:r>
                        <a:rPr lang="hr-HR" sz="1200" kern="100" dirty="0">
                          <a:effectLst/>
                        </a:rPr>
                        <a:t>NE</a:t>
                      </a:r>
                      <a:endParaRPr lang="hr-HR" sz="1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36022670"/>
                  </a:ext>
                </a:extLst>
              </a:tr>
              <a:tr h="574004">
                <a:tc>
                  <a:txBody>
                    <a:bodyPr/>
                    <a:lstStyle/>
                    <a:p>
                      <a:pPr marL="0" lvl="0" indent="0">
                        <a:lnSpc>
                          <a:spcPct val="115000"/>
                        </a:lnSpc>
                        <a:spcAft>
                          <a:spcPts val="300"/>
                        </a:spcAft>
                        <a:buFont typeface="+mj-l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19. </a:t>
                      </a:r>
                    </a:p>
                  </a:txBody>
                  <a:tcPr marL="68580" marR="68580" marT="0" marB="0" anchor="ctr"/>
                </a:tc>
                <a:tc>
                  <a:txBody>
                    <a:bodyPr/>
                    <a:lstStyle/>
                    <a:p>
                      <a:pPr algn="just">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Umjetna inteligencija može pomoći u pripremi za akreditacijski audit simulacijom audit pitanja.</a:t>
                      </a:r>
                    </a:p>
                  </a:txBody>
                  <a:tcPr marL="68580" marR="68580" marT="0" marB="0" anchor="ctr"/>
                </a:tc>
                <a:tc>
                  <a:txBody>
                    <a:bodyPr/>
                    <a:lstStyle/>
                    <a:p>
                      <a:pPr algn="ctr">
                        <a:lnSpc>
                          <a:spcPct val="115000"/>
                        </a:lnSpc>
                        <a:spcAft>
                          <a:spcPts val="300"/>
                        </a:spcAf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DA</a:t>
                      </a:r>
                    </a:p>
                  </a:txBody>
                  <a:tcPr marL="68580" marR="68580" marT="0" marB="0" anchor="ctr"/>
                </a:tc>
                <a:tc>
                  <a:txBody>
                    <a:bodyPr/>
                    <a:lstStyle/>
                    <a:p>
                      <a:pPr algn="ctr">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ctr"/>
                </a:tc>
                <a:extLst>
                  <a:ext uri="{0D108BD9-81ED-4DB2-BD59-A6C34878D82A}">
                    <a16:rowId xmlns:a16="http://schemas.microsoft.com/office/drawing/2014/main" val="3883084285"/>
                  </a:ext>
                </a:extLst>
              </a:tr>
              <a:tr h="574004">
                <a:tc>
                  <a:txBody>
                    <a:bodyPr/>
                    <a:lstStyle/>
                    <a:p>
                      <a:pPr marL="0" lvl="0" indent="0">
                        <a:lnSpc>
                          <a:spcPct val="115000"/>
                        </a:lnSpc>
                        <a:spcAft>
                          <a:spcPts val="300"/>
                        </a:spcAft>
                        <a:buFont typeface="+mj-l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20. </a:t>
                      </a:r>
                    </a:p>
                  </a:txBody>
                  <a:tcPr marL="68580" marR="68580" marT="0" marB="0" anchor="ctr"/>
                </a:tc>
                <a:tc>
                  <a:txBody>
                    <a:bodyPr/>
                    <a:lstStyle/>
                    <a:p>
                      <a:pPr algn="just">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Inspekcijske metode ili postupci moraju obuhvatiti rezultate dobivene primjenom umjetne inteligencije.</a:t>
                      </a:r>
                    </a:p>
                  </a:txBody>
                  <a:tcPr marL="68580" marR="68580" marT="0" marB="0" anchor="ctr"/>
                </a:tc>
                <a:tc>
                  <a:txBody>
                    <a:bodyPr/>
                    <a:lstStyle/>
                    <a:p>
                      <a:pPr algn="ctr">
                        <a:lnSpc>
                          <a:spcPct val="115000"/>
                        </a:lnSpc>
                        <a:spcAft>
                          <a:spcPts val="300"/>
                        </a:spcAf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DA</a:t>
                      </a:r>
                    </a:p>
                  </a:txBody>
                  <a:tcPr marL="68580" marR="68580" marT="0" marB="0" anchor="ctr"/>
                </a:tc>
                <a:tc>
                  <a:txBody>
                    <a:bodyPr/>
                    <a:lstStyle/>
                    <a:p>
                      <a:pPr algn="ctr">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ctr"/>
                </a:tc>
                <a:extLst>
                  <a:ext uri="{0D108BD9-81ED-4DB2-BD59-A6C34878D82A}">
                    <a16:rowId xmlns:a16="http://schemas.microsoft.com/office/drawing/2014/main" val="2837568536"/>
                  </a:ext>
                </a:extLst>
              </a:tr>
              <a:tr h="574004">
                <a:tc>
                  <a:txBody>
                    <a:bodyPr/>
                    <a:lstStyle/>
                    <a:p>
                      <a:pPr marL="0" lvl="0" indent="0">
                        <a:lnSpc>
                          <a:spcPct val="115000"/>
                        </a:lnSpc>
                        <a:spcAft>
                          <a:spcPts val="300"/>
                        </a:spcAft>
                        <a:buFont typeface="+mj-l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21. </a:t>
                      </a:r>
                    </a:p>
                  </a:txBody>
                  <a:tcPr marL="68580" marR="68580" marT="0" marB="0" anchor="ctr"/>
                </a:tc>
                <a:tc>
                  <a:txBody>
                    <a:bodyPr/>
                    <a:lstStyle/>
                    <a:p>
                      <a:pPr algn="just">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Umjetna inteligencija može zamijeniti validaciju metode ako daje konzistentne rezultate.</a:t>
                      </a:r>
                    </a:p>
                  </a:txBody>
                  <a:tcPr marL="68580" marR="68580" marT="0" marB="0" anchor="ctr"/>
                </a:tc>
                <a:tc>
                  <a:txBody>
                    <a:bodyPr/>
                    <a:lstStyle/>
                    <a:p>
                      <a:pPr algn="ctr">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ctr"/>
                </a:tc>
                <a:tc>
                  <a:txBody>
                    <a:bodyPr/>
                    <a:lstStyle/>
                    <a:p>
                      <a:pPr algn="ctr">
                        <a:lnSpc>
                          <a:spcPct val="115000"/>
                        </a:lnSpc>
                        <a:spcAft>
                          <a:spcPts val="300"/>
                        </a:spcAft>
                        <a:buNone/>
                      </a:pPr>
                      <a:r>
                        <a:rPr lang="hr-HR" sz="1200" kern="100" dirty="0">
                          <a:effectLst/>
                        </a:rPr>
                        <a:t>NE</a:t>
                      </a:r>
                      <a:endParaRPr lang="hr-HR" sz="1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92070998"/>
                  </a:ext>
                </a:extLst>
              </a:tr>
            </a:tbl>
          </a:graphicData>
        </a:graphic>
      </p:graphicFrame>
    </p:spTree>
    <p:extLst>
      <p:ext uri="{BB962C8B-B14F-4D97-AF65-F5344CB8AC3E}">
        <p14:creationId xmlns:p14="http://schemas.microsoft.com/office/powerpoint/2010/main" val="2913133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CBDFDDEF-4B0D-5AC1-E949-3C6B25223280}"/>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DDCFC199-653E-0C2D-FED5-499170946B30}"/>
              </a:ext>
            </a:extLst>
          </p:cNvPr>
          <p:cNvSpPr txBox="1">
            <a:spLocks noGrp="1"/>
          </p:cNvSpPr>
          <p:nvPr>
            <p:ph type="title"/>
          </p:nvPr>
        </p:nvSpPr>
        <p:spPr>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hr-HR" dirty="0"/>
              <a:t>Vrste umjetne inteligencije?</a:t>
            </a:r>
          </a:p>
        </p:txBody>
      </p:sp>
      <p:sp>
        <p:nvSpPr>
          <p:cNvPr id="93" name="Google Shape;93;p17">
            <a:extLst>
              <a:ext uri="{FF2B5EF4-FFF2-40B4-BE49-F238E27FC236}">
                <a16:creationId xmlns:a16="http://schemas.microsoft.com/office/drawing/2014/main" id="{EBB6AC1D-DA92-D548-DE9A-4979FF6EABCE}"/>
              </a:ext>
            </a:extLst>
          </p:cNvPr>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mtClean="0"/>
              <a:t>5</a:t>
            </a:fld>
            <a:endParaRPr lang="en"/>
          </a:p>
        </p:txBody>
      </p:sp>
      <p:graphicFrame>
        <p:nvGraphicFramePr>
          <p:cNvPr id="101" name="Google Shape;92;p17">
            <a:extLst>
              <a:ext uri="{FF2B5EF4-FFF2-40B4-BE49-F238E27FC236}">
                <a16:creationId xmlns:a16="http://schemas.microsoft.com/office/drawing/2014/main" id="{5B130789-461C-DC2F-73C0-AEA834949BB2}"/>
              </a:ext>
            </a:extLst>
          </p:cNvPr>
          <p:cNvGraphicFramePr/>
          <p:nvPr>
            <p:extLst>
              <p:ext uri="{D42A27DB-BD31-4B8C-83A1-F6EECF244321}">
                <p14:modId xmlns:p14="http://schemas.microsoft.com/office/powerpoint/2010/main" val="2716187553"/>
              </p:ext>
            </p:extLst>
          </p:nvPr>
        </p:nvGraphicFramePr>
        <p:xfrm>
          <a:off x="1037875" y="1721402"/>
          <a:ext cx="7068300" cy="21520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487159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A75A4988-79CE-DB02-ECA9-C23E1A1DEC0D}"/>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02C5309D-6903-646E-1B89-88E2B78BB5B2}"/>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50</a:t>
            </a:fld>
            <a:endParaRPr lang="en-US" sz="700"/>
          </a:p>
        </p:txBody>
      </p:sp>
      <p:graphicFrame>
        <p:nvGraphicFramePr>
          <p:cNvPr id="7" name="Tablica 6">
            <a:extLst>
              <a:ext uri="{FF2B5EF4-FFF2-40B4-BE49-F238E27FC236}">
                <a16:creationId xmlns:a16="http://schemas.microsoft.com/office/drawing/2014/main" id="{E74F4DCB-C191-8E0B-57CE-70F245B7A32A}"/>
              </a:ext>
            </a:extLst>
          </p:cNvPr>
          <p:cNvGraphicFramePr>
            <a:graphicFrameLocks noGrp="1"/>
          </p:cNvGraphicFramePr>
          <p:nvPr>
            <p:extLst>
              <p:ext uri="{D42A27DB-BD31-4B8C-83A1-F6EECF244321}">
                <p14:modId xmlns:p14="http://schemas.microsoft.com/office/powerpoint/2010/main" val="647268460"/>
              </p:ext>
            </p:extLst>
          </p:nvPr>
        </p:nvGraphicFramePr>
        <p:xfrm>
          <a:off x="865917" y="583374"/>
          <a:ext cx="7410893" cy="2254740"/>
        </p:xfrm>
        <a:graphic>
          <a:graphicData uri="http://schemas.openxmlformats.org/drawingml/2006/table">
            <a:tbl>
              <a:tblPr firstRow="1" firstCol="1" bandRow="1">
                <a:tableStyleId>{E4B8CE54-D7E4-4D6C-B30F-6A91B47CCFBE}</a:tableStyleId>
              </a:tblPr>
              <a:tblGrid>
                <a:gridCol w="575413">
                  <a:extLst>
                    <a:ext uri="{9D8B030D-6E8A-4147-A177-3AD203B41FA5}">
                      <a16:colId xmlns:a16="http://schemas.microsoft.com/office/drawing/2014/main" val="151850711"/>
                    </a:ext>
                  </a:extLst>
                </a:gridCol>
                <a:gridCol w="5793361">
                  <a:extLst>
                    <a:ext uri="{9D8B030D-6E8A-4147-A177-3AD203B41FA5}">
                      <a16:colId xmlns:a16="http://schemas.microsoft.com/office/drawing/2014/main" val="1035818879"/>
                    </a:ext>
                  </a:extLst>
                </a:gridCol>
                <a:gridCol w="520651">
                  <a:extLst>
                    <a:ext uri="{9D8B030D-6E8A-4147-A177-3AD203B41FA5}">
                      <a16:colId xmlns:a16="http://schemas.microsoft.com/office/drawing/2014/main" val="3018524955"/>
                    </a:ext>
                  </a:extLst>
                </a:gridCol>
                <a:gridCol w="521468">
                  <a:extLst>
                    <a:ext uri="{9D8B030D-6E8A-4147-A177-3AD203B41FA5}">
                      <a16:colId xmlns:a16="http://schemas.microsoft.com/office/drawing/2014/main" val="3946273394"/>
                    </a:ext>
                  </a:extLst>
                </a:gridCol>
              </a:tblGrid>
              <a:tr h="574004">
                <a:tc>
                  <a:txBody>
                    <a:bodyPr/>
                    <a:lstStyle/>
                    <a:p>
                      <a:pPr marL="0" lvl="0" indent="0">
                        <a:lnSpc>
                          <a:spcPct val="115000"/>
                        </a:lnSpc>
                        <a:spcAft>
                          <a:spcPts val="300"/>
                        </a:spcAft>
                        <a:buFont typeface="+mj-l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22.</a:t>
                      </a:r>
                    </a:p>
                  </a:txBody>
                  <a:tcPr marL="68580" marR="68580" marT="0" marB="0" anchor="ctr"/>
                </a:tc>
                <a:tc>
                  <a:txBody>
                    <a:bodyPr/>
                    <a:lstStyle/>
                    <a:p>
                      <a:pPr algn="just">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Svi rezultati koje generira AI moraju se tretirati kao službeni zapisi laboratorija.</a:t>
                      </a:r>
                    </a:p>
                  </a:txBody>
                  <a:tcPr marL="68580" marR="68580" marT="0" marB="0" anchor="ctr"/>
                </a:tc>
                <a:tc>
                  <a:txBody>
                    <a:bodyPr/>
                    <a:lstStyle/>
                    <a:p>
                      <a:pPr algn="ctr">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ctr"/>
                </a:tc>
                <a:tc>
                  <a:txBody>
                    <a:bodyPr/>
                    <a:lstStyle/>
                    <a:p>
                      <a:pPr algn="ctr">
                        <a:lnSpc>
                          <a:spcPct val="115000"/>
                        </a:lnSpc>
                        <a:spcAft>
                          <a:spcPts val="300"/>
                        </a:spcAft>
                        <a:buNone/>
                      </a:pPr>
                      <a:r>
                        <a:rPr lang="hr-HR" sz="1200" kern="100" dirty="0">
                          <a:effectLst/>
                        </a:rPr>
                        <a:t>NE</a:t>
                      </a:r>
                      <a:endParaRPr lang="hr-HR" sz="1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04878698"/>
                  </a:ext>
                </a:extLst>
              </a:tr>
              <a:tr h="532728">
                <a:tc>
                  <a:txBody>
                    <a:bodyPr/>
                    <a:lstStyle/>
                    <a:p>
                      <a:pPr marL="0" lvl="0" indent="0">
                        <a:lnSpc>
                          <a:spcPct val="115000"/>
                        </a:lnSpc>
                        <a:spcAft>
                          <a:spcPts val="300"/>
                        </a:spcAft>
                        <a:buFont typeface="+mj-l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23. </a:t>
                      </a:r>
                    </a:p>
                  </a:txBody>
                  <a:tcPr marL="68580" marR="68580" marT="0" marB="0" anchor="ctr"/>
                </a:tc>
                <a:tc>
                  <a:txBody>
                    <a:bodyPr/>
                    <a:lstStyle/>
                    <a:p>
                      <a:pPr algn="just">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Korištenje umjetne inteligencije može ubrzati obradu informacija, ali ne jamči višu kvalitetu rezultata.</a:t>
                      </a:r>
                    </a:p>
                  </a:txBody>
                  <a:tcPr marL="68580" marR="68580" marT="0" marB="0" anchor="ctr"/>
                </a:tc>
                <a:tc>
                  <a:txBody>
                    <a:bodyPr/>
                    <a:lstStyle/>
                    <a:p>
                      <a:pPr algn="ctr">
                        <a:lnSpc>
                          <a:spcPct val="115000"/>
                        </a:lnSpc>
                        <a:spcAft>
                          <a:spcPts val="300"/>
                        </a:spcAf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DA</a:t>
                      </a:r>
                    </a:p>
                  </a:txBody>
                  <a:tcPr marL="68580" marR="68580" marT="0" marB="0" anchor="ctr"/>
                </a:tc>
                <a:tc>
                  <a:txBody>
                    <a:bodyPr/>
                    <a:lstStyle/>
                    <a:p>
                      <a:pPr algn="ctr">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ctr"/>
                </a:tc>
                <a:extLst>
                  <a:ext uri="{0D108BD9-81ED-4DB2-BD59-A6C34878D82A}">
                    <a16:rowId xmlns:a16="http://schemas.microsoft.com/office/drawing/2014/main" val="1716896293"/>
                  </a:ext>
                </a:extLst>
              </a:tr>
              <a:tr h="574004">
                <a:tc>
                  <a:txBody>
                    <a:bodyPr/>
                    <a:lstStyle/>
                    <a:p>
                      <a:pPr marL="0" lvl="0" indent="0">
                        <a:lnSpc>
                          <a:spcPct val="115000"/>
                        </a:lnSpc>
                        <a:spcAft>
                          <a:spcPts val="300"/>
                        </a:spcAft>
                        <a:buFont typeface="+mj-l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24. </a:t>
                      </a:r>
                    </a:p>
                  </a:txBody>
                  <a:tcPr marL="68580" marR="68580" marT="0" marB="0" anchor="ctr"/>
                </a:tc>
                <a:tc>
                  <a:txBody>
                    <a:bodyPr/>
                    <a:lstStyle/>
                    <a:p>
                      <a:pPr algn="just">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Umjetna inteligencija može dovesti do pogrešnih zaključaka koji uzrokuju nesukladan rad ako se rezultati nekritički prihvate.</a:t>
                      </a:r>
                    </a:p>
                  </a:txBody>
                  <a:tcPr marL="68580" marR="68580" marT="0" marB="0" anchor="ctr"/>
                </a:tc>
                <a:tc>
                  <a:txBody>
                    <a:bodyPr/>
                    <a:lstStyle/>
                    <a:p>
                      <a:pPr algn="ctr">
                        <a:lnSpc>
                          <a:spcPct val="115000"/>
                        </a:lnSpc>
                        <a:spcAft>
                          <a:spcPts val="300"/>
                        </a:spcAf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DA</a:t>
                      </a:r>
                    </a:p>
                  </a:txBody>
                  <a:tcPr marL="68580" marR="68580" marT="0" marB="0" anchor="ctr"/>
                </a:tc>
                <a:tc>
                  <a:txBody>
                    <a:bodyPr/>
                    <a:lstStyle/>
                    <a:p>
                      <a:pPr algn="ctr">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ctr"/>
                </a:tc>
                <a:extLst>
                  <a:ext uri="{0D108BD9-81ED-4DB2-BD59-A6C34878D82A}">
                    <a16:rowId xmlns:a16="http://schemas.microsoft.com/office/drawing/2014/main" val="1503643609"/>
                  </a:ext>
                </a:extLst>
              </a:tr>
              <a:tr h="574004">
                <a:tc>
                  <a:txBody>
                    <a:bodyPr/>
                    <a:lstStyle/>
                    <a:p>
                      <a:pPr marL="0" lvl="0" indent="0">
                        <a:lnSpc>
                          <a:spcPct val="115000"/>
                        </a:lnSpc>
                        <a:spcAft>
                          <a:spcPts val="300"/>
                        </a:spcAft>
                        <a:buFont typeface="+mj-lt"/>
                        <a:buNone/>
                      </a:pPr>
                      <a:r>
                        <a:rPr lang="hr-HR" sz="1200" kern="100" dirty="0">
                          <a:effectLst/>
                          <a:latin typeface="Arial" panose="020B0604020202020204" pitchFamily="34" charset="0"/>
                          <a:ea typeface="Calibri" panose="020F0502020204030204" pitchFamily="34" charset="0"/>
                          <a:cs typeface="Arial" panose="020B0604020202020204" pitchFamily="34" charset="0"/>
                        </a:rPr>
                        <a:t>25. </a:t>
                      </a:r>
                    </a:p>
                  </a:txBody>
                  <a:tcPr marL="68580" marR="68580" marT="0" marB="0" anchor="ctr"/>
                </a:tc>
                <a:tc>
                  <a:txBody>
                    <a:bodyPr/>
                    <a:lstStyle/>
                    <a:p>
                      <a:pPr algn="just">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Laboratorij mora skrivati od HAA da u svom radu primjenjuje alate umjetne inteligencije.</a:t>
                      </a:r>
                    </a:p>
                  </a:txBody>
                  <a:tcPr marL="68580" marR="68580" marT="0" marB="0" anchor="ctr"/>
                </a:tc>
                <a:tc>
                  <a:txBody>
                    <a:bodyPr/>
                    <a:lstStyle/>
                    <a:p>
                      <a:pPr algn="ctr">
                        <a:lnSpc>
                          <a:spcPct val="115000"/>
                        </a:lnSpc>
                        <a:spcAft>
                          <a:spcPts val="300"/>
                        </a:spcAft>
                        <a:buNone/>
                      </a:pPr>
                      <a:r>
                        <a:rPr lang="hr-HR" sz="1200" kern="1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ctr"/>
                </a:tc>
                <a:tc>
                  <a:txBody>
                    <a:bodyPr/>
                    <a:lstStyle/>
                    <a:p>
                      <a:pPr algn="ctr">
                        <a:lnSpc>
                          <a:spcPct val="115000"/>
                        </a:lnSpc>
                        <a:spcAft>
                          <a:spcPts val="300"/>
                        </a:spcAft>
                        <a:buNone/>
                      </a:pPr>
                      <a:r>
                        <a:rPr lang="hr-HR" sz="1200" kern="100" dirty="0">
                          <a:effectLst/>
                        </a:rPr>
                        <a:t>NE</a:t>
                      </a:r>
                      <a:endParaRPr lang="hr-HR" sz="1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36022670"/>
                  </a:ext>
                </a:extLst>
              </a:tr>
            </a:tbl>
          </a:graphicData>
        </a:graphic>
      </p:graphicFrame>
    </p:spTree>
    <p:extLst>
      <p:ext uri="{BB962C8B-B14F-4D97-AF65-F5344CB8AC3E}">
        <p14:creationId xmlns:p14="http://schemas.microsoft.com/office/powerpoint/2010/main" val="27216949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AA3E3129-A53C-5320-9B9A-FEEF044BBDAD}"/>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EDC77FAD-9457-61A0-EC44-DA5F25ACDD55}"/>
              </a:ext>
            </a:extLst>
          </p:cNvPr>
          <p:cNvSpPr txBox="1">
            <a:spLocks noGrp="1"/>
          </p:cNvSpPr>
          <p:nvPr>
            <p:ph type="sldNum" idx="12"/>
          </p:nvPr>
        </p:nvSpPr>
        <p:spPr>
          <a:xfrm>
            <a:off x="7974105" y="4667871"/>
            <a:ext cx="507273" cy="273843"/>
          </a:xfrm>
          <a:prstGeom prst="rect">
            <a:avLst/>
          </a:prstGeom>
        </p:spPr>
        <p:txBody>
          <a:bodyPr spcFirstLastPara="1" vert="horz" lIns="91440" tIns="45720" rIns="91440" bIns="45720" rtlCol="0" anchor="ctr" anchorCtr="0">
            <a:normAutofit/>
          </a:bodyPr>
          <a:lstStyle/>
          <a:p>
            <a:pPr lvl="0" indent="0" defTabSz="914400">
              <a:lnSpc>
                <a:spcPct val="90000"/>
              </a:lnSpc>
              <a:spcBef>
                <a:spcPts val="0"/>
              </a:spcBef>
              <a:spcAft>
                <a:spcPts val="600"/>
              </a:spcAft>
              <a:buNone/>
            </a:pPr>
            <a:fld id="{00000000-1234-1234-1234-123412341234}" type="slidenum">
              <a:rPr lang="en-US" sz="700"/>
              <a:pPr lvl="0" indent="0" defTabSz="914400">
                <a:lnSpc>
                  <a:spcPct val="90000"/>
                </a:lnSpc>
                <a:spcBef>
                  <a:spcPts val="0"/>
                </a:spcBef>
                <a:spcAft>
                  <a:spcPts val="600"/>
                </a:spcAft>
                <a:buNone/>
              </a:pPr>
              <a:t>51</a:t>
            </a:fld>
            <a:endParaRPr lang="en-US" sz="700" dirty="0"/>
          </a:p>
        </p:txBody>
      </p:sp>
      <p:sp>
        <p:nvSpPr>
          <p:cNvPr id="2" name="AutoShape 2" descr="Futuristički grad s umjetničkom inteligencijom">
            <a:extLst>
              <a:ext uri="{FF2B5EF4-FFF2-40B4-BE49-F238E27FC236}">
                <a16:creationId xmlns:a16="http://schemas.microsoft.com/office/drawing/2014/main" id="{26AAD09C-8893-A2EA-8D1A-550D729C9862}"/>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dirty="0"/>
          </a:p>
        </p:txBody>
      </p:sp>
      <p:sp>
        <p:nvSpPr>
          <p:cNvPr id="7" name="TekstniOkvir 6">
            <a:extLst>
              <a:ext uri="{FF2B5EF4-FFF2-40B4-BE49-F238E27FC236}">
                <a16:creationId xmlns:a16="http://schemas.microsoft.com/office/drawing/2014/main" id="{29C30EEB-0EBB-7777-5A42-1D814ADC4BE3}"/>
              </a:ext>
            </a:extLst>
          </p:cNvPr>
          <p:cNvSpPr txBox="1"/>
          <p:nvPr/>
        </p:nvSpPr>
        <p:spPr>
          <a:xfrm>
            <a:off x="337261" y="2133598"/>
            <a:ext cx="2935217" cy="769441"/>
          </a:xfrm>
          <a:prstGeom prst="rect">
            <a:avLst/>
          </a:prstGeom>
          <a:noFill/>
          <a:effectLst>
            <a:softEdge rad="12700"/>
          </a:effectLst>
        </p:spPr>
        <p:txBody>
          <a:bodyPr wrap="square" rtlCol="0">
            <a:spAutoFit/>
          </a:bodyPr>
          <a:lstStyle/>
          <a:p>
            <a:pPr algn="ctr"/>
            <a:r>
              <a:rPr lang="hr-HR" sz="2200" b="1" dirty="0">
                <a:solidFill>
                  <a:srgbClr val="0070C0"/>
                </a:solidFill>
              </a:rPr>
              <a:t>A-B-C-D</a:t>
            </a:r>
          </a:p>
          <a:p>
            <a:pPr algn="ctr"/>
            <a:r>
              <a:rPr lang="hr-HR" sz="2200" b="1" dirty="0">
                <a:solidFill>
                  <a:srgbClr val="0070C0"/>
                </a:solidFill>
              </a:rPr>
              <a:t>pitalice</a:t>
            </a:r>
            <a:endParaRPr lang="hr-HR" b="1" dirty="0">
              <a:solidFill>
                <a:srgbClr val="0070C0"/>
              </a:solidFill>
            </a:endParaRPr>
          </a:p>
        </p:txBody>
      </p:sp>
      <p:sp>
        <p:nvSpPr>
          <p:cNvPr id="3" name="AutoShape 2" descr="Stvorena slika: Testiranje u modernom uredskom okruženju">
            <a:extLst>
              <a:ext uri="{FF2B5EF4-FFF2-40B4-BE49-F238E27FC236}">
                <a16:creationId xmlns:a16="http://schemas.microsoft.com/office/drawing/2014/main" id="{62760F71-70E7-BC9F-6C87-F8EB15B43972}"/>
              </a:ext>
            </a:extLst>
          </p:cNvPr>
          <p:cNvSpPr>
            <a:spLocks noChangeAspect="1" noChangeArrowheads="1"/>
          </p:cNvSpPr>
          <p:nvPr/>
        </p:nvSpPr>
        <p:spPr bwMode="auto">
          <a:xfrm>
            <a:off x="1357313" y="1693628"/>
            <a:ext cx="4311275" cy="34498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sp>
        <p:nvSpPr>
          <p:cNvPr id="9" name="Google Shape;91;p17">
            <a:extLst>
              <a:ext uri="{FF2B5EF4-FFF2-40B4-BE49-F238E27FC236}">
                <a16:creationId xmlns:a16="http://schemas.microsoft.com/office/drawing/2014/main" id="{EE697F81-2461-F8B5-CE16-47A28228D8B4}"/>
              </a:ext>
            </a:extLst>
          </p:cNvPr>
          <p:cNvSpPr txBox="1">
            <a:spLocks noGrp="1"/>
          </p:cNvSpPr>
          <p:nvPr>
            <p:ph type="title"/>
          </p:nvPr>
        </p:nvSpPr>
        <p:spPr>
          <a:xfrm>
            <a:off x="1447060" y="3891282"/>
            <a:ext cx="715617" cy="455361"/>
          </a:xfrm>
          <a:prstGeom prst="rect">
            <a:avLst/>
          </a:prstGeom>
        </p:spPr>
        <p:txBody>
          <a:bodyPr spcFirstLastPara="1" vert="horz" lIns="91440" tIns="45720" rIns="91440" bIns="45720" rtlCol="0" anchor="t" anchorCtr="0">
            <a:normAutofit fontScale="90000"/>
          </a:bodyPr>
          <a:lstStyle/>
          <a:p>
            <a:pPr marL="0" lvl="0" indent="0" defTabSz="914400">
              <a:spcBef>
                <a:spcPct val="0"/>
              </a:spcBef>
              <a:spcAft>
                <a:spcPts val="0"/>
              </a:spcAft>
            </a:pPr>
            <a:r>
              <a:rPr lang="pl-PL" sz="2700" b="1" dirty="0"/>
              <a:t>🔥</a:t>
            </a:r>
            <a:endParaRPr lang="en-US" sz="2700" b="1" dirty="0"/>
          </a:p>
        </p:txBody>
      </p:sp>
      <p:pic>
        <p:nvPicPr>
          <p:cNvPr id="16" name="Grafika 15" descr="Badge 4 outline">
            <a:extLst>
              <a:ext uri="{FF2B5EF4-FFF2-40B4-BE49-F238E27FC236}">
                <a16:creationId xmlns:a16="http://schemas.microsoft.com/office/drawing/2014/main" id="{DBB97521-EB8B-D093-CDB2-60CEC21078A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47670" y="549709"/>
            <a:ext cx="914400" cy="914400"/>
          </a:xfrm>
          <a:prstGeom prst="rect">
            <a:avLst/>
          </a:prstGeom>
        </p:spPr>
      </p:pic>
      <p:pic>
        <p:nvPicPr>
          <p:cNvPr id="11" name="Grafika 10" descr="Checklist with solid fill">
            <a:extLst>
              <a:ext uri="{FF2B5EF4-FFF2-40B4-BE49-F238E27FC236}">
                <a16:creationId xmlns:a16="http://schemas.microsoft.com/office/drawing/2014/main" id="{39585B49-4B0B-E6D7-8272-71C48F9097C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358078" y="3566069"/>
            <a:ext cx="914400" cy="914400"/>
          </a:xfrm>
          <a:prstGeom prst="rect">
            <a:avLst/>
          </a:prstGeom>
        </p:spPr>
      </p:pic>
      <p:pic>
        <p:nvPicPr>
          <p:cNvPr id="5" name="Slika 4">
            <a:extLst>
              <a:ext uri="{FF2B5EF4-FFF2-40B4-BE49-F238E27FC236}">
                <a16:creationId xmlns:a16="http://schemas.microsoft.com/office/drawing/2014/main" id="{FB75BAEA-1CA1-CA36-4EA8-DE19E2A24D4E}"/>
              </a:ext>
            </a:extLst>
          </p:cNvPr>
          <p:cNvPicPr>
            <a:picLocks noChangeAspect="1"/>
          </p:cNvPicPr>
          <p:nvPr/>
        </p:nvPicPr>
        <p:blipFill>
          <a:blip r:embed="rId5"/>
          <a:stretch>
            <a:fillRect/>
          </a:stretch>
        </p:blipFill>
        <p:spPr>
          <a:xfrm>
            <a:off x="3959383" y="573331"/>
            <a:ext cx="5010849" cy="4010585"/>
          </a:xfrm>
          <a:prstGeom prst="rect">
            <a:avLst/>
          </a:prstGeom>
        </p:spPr>
      </p:pic>
    </p:spTree>
    <p:extLst>
      <p:ext uri="{BB962C8B-B14F-4D97-AF65-F5344CB8AC3E}">
        <p14:creationId xmlns:p14="http://schemas.microsoft.com/office/powerpoint/2010/main" val="13910949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C3B98604-438A-0848-A9F4-7BA4D150A18B}"/>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41FFD386-9358-3070-6ECD-4014D2401F2C}"/>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52</a:t>
            </a:fld>
            <a:endParaRPr lang="en-US" sz="700"/>
          </a:p>
        </p:txBody>
      </p:sp>
      <p:sp>
        <p:nvSpPr>
          <p:cNvPr id="3" name="Google Shape;92;p17">
            <a:extLst>
              <a:ext uri="{FF2B5EF4-FFF2-40B4-BE49-F238E27FC236}">
                <a16:creationId xmlns:a16="http://schemas.microsoft.com/office/drawing/2014/main" id="{39A41319-4183-018E-948C-1EF9063BF2AD}"/>
              </a:ext>
            </a:extLst>
          </p:cNvPr>
          <p:cNvSpPr txBox="1">
            <a:spLocks/>
          </p:cNvSpPr>
          <p:nvPr/>
        </p:nvSpPr>
        <p:spPr>
          <a:xfrm>
            <a:off x="3424586" y="610427"/>
            <a:ext cx="5427866" cy="4213364"/>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b="1" dirty="0"/>
              <a:t>ODABERI JEDAN ODGOVOR…</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Zaokruži točan odgovor</a:t>
            </a:r>
          </a:p>
          <a:p>
            <a:pPr marL="0" indent="0" defTabSz="914400">
              <a:lnSpc>
                <a:spcPct val="110000"/>
              </a:lnSpc>
              <a:buSzPct val="80000"/>
              <a:buNone/>
            </a:pPr>
            <a:r>
              <a:rPr lang="hr-HR" sz="2000" dirty="0"/>
              <a:t>🟢 🔴 A</a:t>
            </a:r>
          </a:p>
          <a:p>
            <a:pPr marL="0" indent="0" defTabSz="914400">
              <a:lnSpc>
                <a:spcPct val="110000"/>
              </a:lnSpc>
              <a:buSzPct val="80000"/>
              <a:buNone/>
            </a:pPr>
            <a:r>
              <a:rPr lang="hr-HR" sz="2000" dirty="0"/>
              <a:t>🔴 🟢 B</a:t>
            </a:r>
          </a:p>
          <a:p>
            <a:pPr marL="0" indent="0" defTabSz="914400">
              <a:lnSpc>
                <a:spcPct val="110000"/>
              </a:lnSpc>
              <a:buSzPct val="80000"/>
              <a:buNone/>
            </a:pPr>
            <a:r>
              <a:rPr lang="hr-HR" sz="2000" dirty="0"/>
              <a:t>🟢 🔴 C</a:t>
            </a:r>
          </a:p>
          <a:p>
            <a:pPr marL="0" indent="0" defTabSz="914400">
              <a:lnSpc>
                <a:spcPct val="110000"/>
              </a:lnSpc>
              <a:buSzPct val="80000"/>
              <a:buNone/>
            </a:pPr>
            <a:r>
              <a:rPr lang="hr-HR" sz="2000" dirty="0"/>
              <a:t>🔴 🟢 D</a:t>
            </a:r>
          </a:p>
          <a:p>
            <a:pPr marL="0" indent="0" defTabSz="914400">
              <a:lnSpc>
                <a:spcPct val="110000"/>
              </a:lnSpc>
              <a:buSzPct val="80000"/>
              <a:buNone/>
            </a:pPr>
            <a:endParaRPr lang="hr-HR" sz="2000" dirty="0"/>
          </a:p>
          <a:p>
            <a:pPr marL="0" indent="0" defTabSz="914400">
              <a:lnSpc>
                <a:spcPct val="110000"/>
              </a:lnSpc>
              <a:buSzPct val="80000"/>
              <a:buNone/>
            </a:pPr>
            <a:r>
              <a:rPr lang="hr-HR" sz="2000" i="1" dirty="0"/>
              <a:t>…sigurno ćeš pogriješiti!</a:t>
            </a:r>
          </a:p>
          <a:p>
            <a:pPr marL="0" indent="0" defTabSz="914400">
              <a:lnSpc>
                <a:spcPct val="110000"/>
              </a:lnSpc>
              <a:buSzPct val="80000"/>
              <a:buNone/>
            </a:pPr>
            <a:endParaRPr lang="hr-HR" sz="2000" dirty="0"/>
          </a:p>
        </p:txBody>
      </p:sp>
      <p:pic>
        <p:nvPicPr>
          <p:cNvPr id="6" name="Grafika 5" descr="Angel face outline with solid fill">
            <a:extLst>
              <a:ext uri="{FF2B5EF4-FFF2-40B4-BE49-F238E27FC236}">
                <a16:creationId xmlns:a16="http://schemas.microsoft.com/office/drawing/2014/main" id="{3C828999-FFFC-5D39-7E89-58858A26652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39947" y="3753471"/>
            <a:ext cx="914400" cy="914400"/>
          </a:xfrm>
          <a:prstGeom prst="rect">
            <a:avLst/>
          </a:prstGeom>
        </p:spPr>
      </p:pic>
    </p:spTree>
    <p:extLst>
      <p:ext uri="{BB962C8B-B14F-4D97-AF65-F5344CB8AC3E}">
        <p14:creationId xmlns:p14="http://schemas.microsoft.com/office/powerpoint/2010/main" val="15460452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F7CA704C-B221-DCDE-5538-F0E4B1E93050}"/>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550CD6E8-09BD-8B0B-722C-D1AA3C19407D}"/>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53</a:t>
            </a:fld>
            <a:endParaRPr lang="en-US" sz="700"/>
          </a:p>
        </p:txBody>
      </p:sp>
      <p:sp>
        <p:nvSpPr>
          <p:cNvPr id="3" name="Google Shape;92;p17">
            <a:extLst>
              <a:ext uri="{FF2B5EF4-FFF2-40B4-BE49-F238E27FC236}">
                <a16:creationId xmlns:a16="http://schemas.microsoft.com/office/drawing/2014/main" id="{A9BB4420-668E-73BD-BBA4-493E21E60479}"/>
              </a:ext>
            </a:extLst>
          </p:cNvPr>
          <p:cNvSpPr txBox="1">
            <a:spLocks/>
          </p:cNvSpPr>
          <p:nvPr/>
        </p:nvSpPr>
        <p:spPr>
          <a:xfrm>
            <a:off x="3424586" y="610427"/>
            <a:ext cx="5427866" cy="4213364"/>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b="1" dirty="0"/>
              <a:t>REZULTATI?</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Malo kasnije…</a:t>
            </a:r>
          </a:p>
          <a:p>
            <a:pPr marL="0" indent="0" defTabSz="914400">
              <a:lnSpc>
                <a:spcPct val="110000"/>
              </a:lnSpc>
              <a:buSzPct val="80000"/>
              <a:buNone/>
            </a:pPr>
            <a:endParaRPr lang="hr-HR" sz="2000" dirty="0"/>
          </a:p>
        </p:txBody>
      </p:sp>
      <p:pic>
        <p:nvPicPr>
          <p:cNvPr id="4" name="Grafika 3" descr="Angry face outline with solid fill">
            <a:extLst>
              <a:ext uri="{FF2B5EF4-FFF2-40B4-BE49-F238E27FC236}">
                <a16:creationId xmlns:a16="http://schemas.microsoft.com/office/drawing/2014/main" id="{9C334478-99DA-AB85-7290-9FCC861089E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81319" y="2114550"/>
            <a:ext cx="914400" cy="914400"/>
          </a:xfrm>
          <a:prstGeom prst="rect">
            <a:avLst/>
          </a:prstGeom>
        </p:spPr>
      </p:pic>
    </p:spTree>
    <p:extLst>
      <p:ext uri="{BB962C8B-B14F-4D97-AF65-F5344CB8AC3E}">
        <p14:creationId xmlns:p14="http://schemas.microsoft.com/office/powerpoint/2010/main" val="36931067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C99D4EA0-D031-1AAE-EA40-8890350A8C8B}"/>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A3038B05-36D7-A1B1-0BFF-A7D4DB7DDC54}"/>
              </a:ext>
            </a:extLst>
          </p:cNvPr>
          <p:cNvSpPr txBox="1">
            <a:spLocks noGrp="1"/>
          </p:cNvSpPr>
          <p:nvPr>
            <p:ph type="sldNum" idx="12"/>
          </p:nvPr>
        </p:nvSpPr>
        <p:spPr>
          <a:xfrm>
            <a:off x="7974105" y="4667871"/>
            <a:ext cx="507273" cy="273843"/>
          </a:xfrm>
          <a:prstGeom prst="rect">
            <a:avLst/>
          </a:prstGeom>
        </p:spPr>
        <p:txBody>
          <a:bodyPr spcFirstLastPara="1" vert="horz" lIns="91440" tIns="45720" rIns="91440" bIns="45720" rtlCol="0" anchor="ctr" anchorCtr="0">
            <a:normAutofit/>
          </a:bodyPr>
          <a:lstStyle/>
          <a:p>
            <a:pPr lvl="0" indent="0" defTabSz="914400">
              <a:lnSpc>
                <a:spcPct val="90000"/>
              </a:lnSpc>
              <a:spcBef>
                <a:spcPts val="0"/>
              </a:spcBef>
              <a:spcAft>
                <a:spcPts val="600"/>
              </a:spcAft>
              <a:buNone/>
            </a:pPr>
            <a:fld id="{00000000-1234-1234-1234-123412341234}" type="slidenum">
              <a:rPr lang="en-US" sz="700"/>
              <a:pPr lvl="0" indent="0" defTabSz="914400">
                <a:lnSpc>
                  <a:spcPct val="90000"/>
                </a:lnSpc>
                <a:spcBef>
                  <a:spcPts val="0"/>
                </a:spcBef>
                <a:spcAft>
                  <a:spcPts val="600"/>
                </a:spcAft>
                <a:buNone/>
              </a:pPr>
              <a:t>54</a:t>
            </a:fld>
            <a:endParaRPr lang="en-US" sz="700" dirty="0"/>
          </a:p>
        </p:txBody>
      </p:sp>
      <p:sp>
        <p:nvSpPr>
          <p:cNvPr id="2" name="AutoShape 2" descr="Futuristički grad s umjetničkom inteligencijom">
            <a:extLst>
              <a:ext uri="{FF2B5EF4-FFF2-40B4-BE49-F238E27FC236}">
                <a16:creationId xmlns:a16="http://schemas.microsoft.com/office/drawing/2014/main" id="{4E3D5135-7FC0-F420-7483-8F72DE9B0A1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dirty="0"/>
          </a:p>
        </p:txBody>
      </p:sp>
      <p:sp>
        <p:nvSpPr>
          <p:cNvPr id="7" name="TekstniOkvir 6">
            <a:extLst>
              <a:ext uri="{FF2B5EF4-FFF2-40B4-BE49-F238E27FC236}">
                <a16:creationId xmlns:a16="http://schemas.microsoft.com/office/drawing/2014/main" id="{DAF428F5-D8EE-C201-DC13-8ECBDD74C87C}"/>
              </a:ext>
            </a:extLst>
          </p:cNvPr>
          <p:cNvSpPr txBox="1"/>
          <p:nvPr/>
        </p:nvSpPr>
        <p:spPr>
          <a:xfrm>
            <a:off x="5546161" y="1848475"/>
            <a:ext cx="2935217" cy="769441"/>
          </a:xfrm>
          <a:prstGeom prst="rect">
            <a:avLst/>
          </a:prstGeom>
          <a:noFill/>
          <a:effectLst>
            <a:softEdge rad="12700"/>
          </a:effectLst>
        </p:spPr>
        <p:txBody>
          <a:bodyPr wrap="square" rtlCol="0">
            <a:spAutoFit/>
          </a:bodyPr>
          <a:lstStyle/>
          <a:p>
            <a:pPr algn="ctr"/>
            <a:r>
              <a:rPr lang="hr-HR" sz="2200" b="1" dirty="0">
                <a:solidFill>
                  <a:srgbClr val="0070C0"/>
                </a:solidFill>
              </a:rPr>
              <a:t>Detektor gluposti</a:t>
            </a:r>
          </a:p>
          <a:p>
            <a:pPr algn="ctr"/>
            <a:endParaRPr lang="hr-HR" sz="2200" b="1" dirty="0">
              <a:solidFill>
                <a:srgbClr val="0070C0"/>
              </a:solidFill>
            </a:endParaRPr>
          </a:p>
        </p:txBody>
      </p:sp>
      <p:sp>
        <p:nvSpPr>
          <p:cNvPr id="3" name="AutoShape 2" descr="Stvorena slika: Testiranje u modernom uredskom okruženju">
            <a:extLst>
              <a:ext uri="{FF2B5EF4-FFF2-40B4-BE49-F238E27FC236}">
                <a16:creationId xmlns:a16="http://schemas.microsoft.com/office/drawing/2014/main" id="{D2D0D22B-A95C-552C-AF06-33F5375200B3}"/>
              </a:ext>
            </a:extLst>
          </p:cNvPr>
          <p:cNvSpPr>
            <a:spLocks noChangeAspect="1" noChangeArrowheads="1"/>
          </p:cNvSpPr>
          <p:nvPr/>
        </p:nvSpPr>
        <p:spPr bwMode="auto">
          <a:xfrm>
            <a:off x="1357313" y="1693628"/>
            <a:ext cx="4311275" cy="34498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sp>
        <p:nvSpPr>
          <p:cNvPr id="9" name="Google Shape;91;p17">
            <a:extLst>
              <a:ext uri="{FF2B5EF4-FFF2-40B4-BE49-F238E27FC236}">
                <a16:creationId xmlns:a16="http://schemas.microsoft.com/office/drawing/2014/main" id="{0F9BE056-ACDC-271D-6EE6-BEF17D933F96}"/>
              </a:ext>
            </a:extLst>
          </p:cNvPr>
          <p:cNvSpPr txBox="1">
            <a:spLocks noGrp="1"/>
          </p:cNvSpPr>
          <p:nvPr>
            <p:ph type="title"/>
          </p:nvPr>
        </p:nvSpPr>
        <p:spPr>
          <a:xfrm>
            <a:off x="6755352" y="3425346"/>
            <a:ext cx="715617" cy="455361"/>
          </a:xfrm>
          <a:prstGeom prst="rect">
            <a:avLst/>
          </a:prstGeom>
        </p:spPr>
        <p:txBody>
          <a:bodyPr spcFirstLastPara="1" vert="horz" lIns="91440" tIns="45720" rIns="91440" bIns="45720" rtlCol="0" anchor="t" anchorCtr="0">
            <a:normAutofit fontScale="90000"/>
          </a:bodyPr>
          <a:lstStyle/>
          <a:p>
            <a:pPr marL="0" lvl="0" indent="0" defTabSz="914400">
              <a:spcBef>
                <a:spcPct val="0"/>
              </a:spcBef>
              <a:spcAft>
                <a:spcPts val="0"/>
              </a:spcAft>
            </a:pPr>
            <a:r>
              <a:rPr lang="pl-PL" sz="2700" b="1" dirty="0"/>
              <a:t>🔥</a:t>
            </a:r>
            <a:endParaRPr lang="en-US" sz="2700" b="1" dirty="0"/>
          </a:p>
        </p:txBody>
      </p:sp>
      <p:pic>
        <p:nvPicPr>
          <p:cNvPr id="4" name="Grafika 3" descr="Badge 5 outline">
            <a:extLst>
              <a:ext uri="{FF2B5EF4-FFF2-40B4-BE49-F238E27FC236}">
                <a16:creationId xmlns:a16="http://schemas.microsoft.com/office/drawing/2014/main" id="{7657C1AC-4028-FE33-7EA3-567C4307A47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56569" y="399452"/>
            <a:ext cx="914400" cy="914400"/>
          </a:xfrm>
          <a:prstGeom prst="rect">
            <a:avLst/>
          </a:prstGeom>
        </p:spPr>
      </p:pic>
      <p:pic>
        <p:nvPicPr>
          <p:cNvPr id="5" name="Grafika 4" descr="Checklist with solid fill">
            <a:extLst>
              <a:ext uri="{FF2B5EF4-FFF2-40B4-BE49-F238E27FC236}">
                <a16:creationId xmlns:a16="http://schemas.microsoft.com/office/drawing/2014/main" id="{AB3EDA7D-031D-4567-4560-9B3604282E3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470969" y="3195826"/>
            <a:ext cx="914400" cy="914400"/>
          </a:xfrm>
          <a:prstGeom prst="rect">
            <a:avLst/>
          </a:prstGeom>
        </p:spPr>
      </p:pic>
      <p:pic>
        <p:nvPicPr>
          <p:cNvPr id="8" name="Slika 7">
            <a:extLst>
              <a:ext uri="{FF2B5EF4-FFF2-40B4-BE49-F238E27FC236}">
                <a16:creationId xmlns:a16="http://schemas.microsoft.com/office/drawing/2014/main" id="{71D79CF6-EF42-7AA9-8AEE-BC41040EE511}"/>
              </a:ext>
            </a:extLst>
          </p:cNvPr>
          <p:cNvPicPr>
            <a:picLocks noChangeAspect="1"/>
          </p:cNvPicPr>
          <p:nvPr/>
        </p:nvPicPr>
        <p:blipFill>
          <a:blip r:embed="rId5"/>
          <a:stretch>
            <a:fillRect/>
          </a:stretch>
        </p:blipFill>
        <p:spPr>
          <a:xfrm>
            <a:off x="185078" y="856652"/>
            <a:ext cx="5096586" cy="3400900"/>
          </a:xfrm>
          <a:prstGeom prst="rect">
            <a:avLst/>
          </a:prstGeom>
        </p:spPr>
      </p:pic>
    </p:spTree>
    <p:extLst>
      <p:ext uri="{BB962C8B-B14F-4D97-AF65-F5344CB8AC3E}">
        <p14:creationId xmlns:p14="http://schemas.microsoft.com/office/powerpoint/2010/main" val="16242002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6E8B2183-626D-654F-40A3-551BCE83AA2A}"/>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8F6DAFF3-92B0-0E56-282E-C2D794F00BC4}"/>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55</a:t>
            </a:fld>
            <a:endParaRPr lang="en-US" sz="700"/>
          </a:p>
        </p:txBody>
      </p:sp>
      <p:sp>
        <p:nvSpPr>
          <p:cNvPr id="3" name="Google Shape;92;p17">
            <a:extLst>
              <a:ext uri="{FF2B5EF4-FFF2-40B4-BE49-F238E27FC236}">
                <a16:creationId xmlns:a16="http://schemas.microsoft.com/office/drawing/2014/main" id="{D769C3A3-49FE-6E8B-6738-25FB7B3042C7}"/>
              </a:ext>
            </a:extLst>
          </p:cNvPr>
          <p:cNvSpPr txBox="1">
            <a:spLocks/>
          </p:cNvSpPr>
          <p:nvPr/>
        </p:nvSpPr>
        <p:spPr>
          <a:xfrm>
            <a:off x="3424586" y="610427"/>
            <a:ext cx="5427866" cy="4213364"/>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b="1" dirty="0"/>
              <a:t>DETEKTOR GLUPOSTI</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AI je uputila organizaciju što mora činiti. </a:t>
            </a:r>
          </a:p>
          <a:p>
            <a:pPr marL="0" indent="0" defTabSz="914400">
              <a:lnSpc>
                <a:spcPct val="110000"/>
              </a:lnSpc>
              <a:buSzPct val="80000"/>
              <a:buNone/>
            </a:pPr>
            <a:r>
              <a:rPr lang="hr-HR" sz="2000" dirty="0"/>
              <a:t>3 slučaja:</a:t>
            </a:r>
          </a:p>
          <a:p>
            <a:pPr marL="342900" indent="-342900" defTabSz="914400">
              <a:lnSpc>
                <a:spcPct val="110000"/>
              </a:lnSpc>
              <a:buSzPct val="80000"/>
              <a:buFontTx/>
              <a:buChar char="-"/>
            </a:pPr>
            <a:r>
              <a:rPr lang="hr-HR" sz="2000" dirty="0"/>
              <a:t>Interni audit</a:t>
            </a:r>
          </a:p>
          <a:p>
            <a:pPr marL="342900" indent="-342900" defTabSz="914400">
              <a:lnSpc>
                <a:spcPct val="110000"/>
              </a:lnSpc>
              <a:buSzPct val="80000"/>
              <a:buFontTx/>
              <a:buChar char="-"/>
            </a:pPr>
            <a:r>
              <a:rPr lang="hr-HR" sz="2000" dirty="0"/>
              <a:t>HRN EN ISO/IEC 17020</a:t>
            </a:r>
          </a:p>
          <a:p>
            <a:pPr marL="342900" indent="-342900" defTabSz="914400">
              <a:lnSpc>
                <a:spcPct val="110000"/>
              </a:lnSpc>
              <a:buSzPct val="80000"/>
              <a:buFontTx/>
              <a:buChar char="-"/>
            </a:pPr>
            <a:r>
              <a:rPr lang="hr-HR" sz="2000" dirty="0"/>
              <a:t>HRN EN ISO/IEC 17025</a:t>
            </a:r>
          </a:p>
          <a:p>
            <a:pPr marL="342900" indent="-342900" defTabSz="914400">
              <a:lnSpc>
                <a:spcPct val="110000"/>
              </a:lnSpc>
              <a:buSzPct val="80000"/>
              <a:buFontTx/>
              <a:buChar char="-"/>
            </a:pPr>
            <a:endParaRPr lang="hr-HR" sz="2000" dirty="0"/>
          </a:p>
          <a:p>
            <a:pPr marL="0" indent="0" defTabSz="914400">
              <a:lnSpc>
                <a:spcPct val="110000"/>
              </a:lnSpc>
              <a:buSzPct val="80000"/>
              <a:buNone/>
            </a:pPr>
            <a:r>
              <a:rPr lang="hr-HR" sz="2000" i="1" dirty="0"/>
              <a:t>Prepoznaj što je točno, a što netočno…</a:t>
            </a:r>
          </a:p>
          <a:p>
            <a:pPr marL="0" indent="0" defTabSz="914400">
              <a:lnSpc>
                <a:spcPct val="110000"/>
              </a:lnSpc>
              <a:buSzPct val="80000"/>
              <a:buNone/>
            </a:pPr>
            <a:endParaRPr lang="hr-HR" sz="2000" dirty="0"/>
          </a:p>
        </p:txBody>
      </p:sp>
      <p:pic>
        <p:nvPicPr>
          <p:cNvPr id="6" name="Grafika 5" descr="Angel face outline with solid fill">
            <a:extLst>
              <a:ext uri="{FF2B5EF4-FFF2-40B4-BE49-F238E27FC236}">
                <a16:creationId xmlns:a16="http://schemas.microsoft.com/office/drawing/2014/main" id="{13A9D42F-48E4-06EE-F125-6077C8C2B54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636978" y="3635548"/>
            <a:ext cx="914400" cy="914400"/>
          </a:xfrm>
          <a:prstGeom prst="rect">
            <a:avLst/>
          </a:prstGeom>
        </p:spPr>
      </p:pic>
    </p:spTree>
    <p:extLst>
      <p:ext uri="{BB962C8B-B14F-4D97-AF65-F5344CB8AC3E}">
        <p14:creationId xmlns:p14="http://schemas.microsoft.com/office/powerpoint/2010/main" val="30324511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066CAFD5-5898-C679-E1E6-8FC14E046EF2}"/>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5ABE80F1-8601-CA31-E85D-6054AE16AA7B}"/>
              </a:ext>
            </a:extLst>
          </p:cNvPr>
          <p:cNvSpPr txBox="1">
            <a:spLocks noGrp="1"/>
          </p:cNvSpPr>
          <p:nvPr>
            <p:ph type="title"/>
          </p:nvPr>
        </p:nvSpPr>
        <p:spPr>
          <a:xfrm>
            <a:off x="406404" y="1961835"/>
            <a:ext cx="1978988" cy="1006137"/>
          </a:xfrm>
          <a:prstGeom prst="rect">
            <a:avLst/>
          </a:prstGeom>
        </p:spPr>
        <p:txBody>
          <a:bodyPr spcFirstLastPara="1" vert="horz" lIns="91440" tIns="45720" rIns="91440" bIns="45720" rtlCol="0" anchor="t" anchorCtr="0">
            <a:normAutofit fontScale="90000"/>
          </a:bodyPr>
          <a:lstStyle/>
          <a:p>
            <a:pPr marL="0" lvl="0" indent="0" defTabSz="914400">
              <a:spcBef>
                <a:spcPct val="0"/>
              </a:spcBef>
              <a:spcAft>
                <a:spcPts val="0"/>
              </a:spcAft>
            </a:pPr>
            <a:r>
              <a:rPr lang="hr-HR" sz="2700" b="1" dirty="0"/>
              <a:t>Slučaj 1</a:t>
            </a:r>
            <a:br>
              <a:rPr lang="hr-HR" sz="2700" b="1" dirty="0"/>
            </a:br>
            <a:br>
              <a:rPr lang="hr-HR" sz="2700" b="1" dirty="0"/>
            </a:br>
            <a:r>
              <a:rPr lang="hr-HR" sz="2700" b="1" dirty="0"/>
              <a:t>Interni audit</a:t>
            </a:r>
            <a:endParaRPr lang="en-US" sz="2700" b="1" dirty="0"/>
          </a:p>
        </p:txBody>
      </p:sp>
      <p:sp>
        <p:nvSpPr>
          <p:cNvPr id="93" name="Google Shape;93;p17">
            <a:extLst>
              <a:ext uri="{FF2B5EF4-FFF2-40B4-BE49-F238E27FC236}">
                <a16:creationId xmlns:a16="http://schemas.microsoft.com/office/drawing/2014/main" id="{24251568-4B48-908A-3CB0-5F90E87A91F1}"/>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56</a:t>
            </a:fld>
            <a:endParaRPr lang="en-US" sz="700"/>
          </a:p>
        </p:txBody>
      </p:sp>
      <p:sp>
        <p:nvSpPr>
          <p:cNvPr id="3" name="Google Shape;92;p17">
            <a:extLst>
              <a:ext uri="{FF2B5EF4-FFF2-40B4-BE49-F238E27FC236}">
                <a16:creationId xmlns:a16="http://schemas.microsoft.com/office/drawing/2014/main" id="{E06B8182-EE1B-5E96-1F8B-5ED359D68213}"/>
              </a:ext>
            </a:extLst>
          </p:cNvPr>
          <p:cNvSpPr txBox="1">
            <a:spLocks/>
          </p:cNvSpPr>
          <p:nvPr/>
        </p:nvSpPr>
        <p:spPr>
          <a:xfrm>
            <a:off x="2321781" y="318052"/>
            <a:ext cx="6415815" cy="4222369"/>
          </a:xfrm>
          <a:prstGeom prst="rect">
            <a:avLst/>
          </a:prstGeom>
        </p:spPr>
        <p:txBody>
          <a:bodyPr spcFirstLastPara="1" vert="horz" wrap="square" lIns="91440" tIns="45720" rIns="91440" bIns="45720" rtlCol="0" anchor="t" anchorCtr="0">
            <a:no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76200" indent="0" algn="just">
              <a:buNone/>
            </a:pPr>
            <a:r>
              <a:rPr lang="hr-HR" sz="2000" dirty="0">
                <a:solidFill>
                  <a:srgbClr val="FF0000"/>
                </a:solidFill>
              </a:rPr>
              <a:t>Organizacija provodi interni audit jednom godišnje jer norma uvijek zahtijeva točno jedan audit godišnje. Program audita izrađuje direktor bez sudjelovanja odgovornih osoba. Auditor mora biti vanjska osoba jer zaposlenici nikada ne mogu biti nepristrani. </a:t>
            </a:r>
            <a:r>
              <a:rPr lang="hr-HR" sz="2000" dirty="0">
                <a:solidFill>
                  <a:srgbClr val="00B050"/>
                </a:solidFill>
              </a:rPr>
              <a:t>Auditor ne smije </a:t>
            </a:r>
            <a:r>
              <a:rPr lang="hr-HR" sz="2000" dirty="0" err="1">
                <a:solidFill>
                  <a:srgbClr val="00B050"/>
                </a:solidFill>
              </a:rPr>
              <a:t>auditirati</a:t>
            </a:r>
            <a:r>
              <a:rPr lang="hr-HR" sz="2000" dirty="0">
                <a:solidFill>
                  <a:srgbClr val="00B050"/>
                </a:solidFill>
              </a:rPr>
              <a:t> vlastiti rad, što je važno pravilo objektivnosti. </a:t>
            </a:r>
            <a:r>
              <a:rPr lang="hr-HR" sz="2000" dirty="0">
                <a:solidFill>
                  <a:srgbClr val="FF0000"/>
                </a:solidFill>
              </a:rPr>
              <a:t>Ako je laboratorij mali, interni audit nije potreban. </a:t>
            </a:r>
            <a:r>
              <a:rPr lang="hr-HR" sz="2000" dirty="0">
                <a:solidFill>
                  <a:srgbClr val="00B050"/>
                </a:solidFill>
              </a:rPr>
              <a:t>Rezultati prethodnih audita mogu se koristiti pri planiranju budućih audita. </a:t>
            </a:r>
            <a:r>
              <a:rPr lang="hr-HR" sz="2000" dirty="0">
                <a:solidFill>
                  <a:srgbClr val="FF0000"/>
                </a:solidFill>
              </a:rPr>
              <a:t>Interni audit služi prvenstveno traženju krivca za pogreške. </a:t>
            </a:r>
            <a:r>
              <a:rPr lang="hr-HR" sz="2000" dirty="0">
                <a:solidFill>
                  <a:srgbClr val="00B050"/>
                </a:solidFill>
              </a:rPr>
              <a:t>Nalazi audita trebaju biti dokumentirani i priopćeni relevantnim osobama. </a:t>
            </a:r>
            <a:r>
              <a:rPr lang="hr-HR" sz="2000" dirty="0">
                <a:solidFill>
                  <a:srgbClr val="FF0000"/>
                </a:solidFill>
              </a:rPr>
              <a:t>Ako tijekom audita nema nesukladnosti, audit se smatra neuspješnim.</a:t>
            </a:r>
            <a:r>
              <a:rPr lang="hr-HR" sz="2000" dirty="0"/>
              <a:t> </a:t>
            </a:r>
            <a:r>
              <a:rPr lang="hr-HR" sz="2000" dirty="0">
                <a:solidFill>
                  <a:srgbClr val="00B050"/>
                </a:solidFill>
              </a:rPr>
              <a:t>Opseg audita može se temeljiti na riziku i važnosti procesa. Auditor mora imati tehničko znanje o procesu koji </a:t>
            </a:r>
            <a:r>
              <a:rPr lang="hr-HR" sz="2000" dirty="0" err="1">
                <a:solidFill>
                  <a:srgbClr val="00B050"/>
                </a:solidFill>
              </a:rPr>
              <a:t>auditira</a:t>
            </a:r>
            <a:r>
              <a:rPr lang="hr-HR" sz="2000" dirty="0">
                <a:solidFill>
                  <a:srgbClr val="00B050"/>
                </a:solidFill>
              </a:rPr>
              <a:t>. </a:t>
            </a:r>
            <a:r>
              <a:rPr lang="hr-HR" sz="2000" dirty="0">
                <a:solidFill>
                  <a:srgbClr val="FF0000"/>
                </a:solidFill>
              </a:rPr>
              <a:t>Svaki audit mora trajati najmanje dva radna dana prema ISO pravilima.</a:t>
            </a:r>
          </a:p>
        </p:txBody>
      </p:sp>
    </p:spTree>
    <p:extLst>
      <p:ext uri="{BB962C8B-B14F-4D97-AF65-F5344CB8AC3E}">
        <p14:creationId xmlns:p14="http://schemas.microsoft.com/office/powerpoint/2010/main" val="11787165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3A1966DC-DDAC-4FB1-C2EF-CCE67207B1C8}"/>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01E19B80-6730-EF1E-CFDF-D8DE28E5A47C}"/>
              </a:ext>
            </a:extLst>
          </p:cNvPr>
          <p:cNvSpPr txBox="1">
            <a:spLocks noGrp="1"/>
          </p:cNvSpPr>
          <p:nvPr>
            <p:ph type="title"/>
          </p:nvPr>
        </p:nvSpPr>
        <p:spPr>
          <a:xfrm>
            <a:off x="406404" y="1961835"/>
            <a:ext cx="1978988" cy="1006137"/>
          </a:xfrm>
          <a:prstGeom prst="rect">
            <a:avLst/>
          </a:prstGeom>
        </p:spPr>
        <p:txBody>
          <a:bodyPr spcFirstLastPara="1" vert="horz" lIns="91440" tIns="45720" rIns="91440" bIns="45720" rtlCol="0" anchor="t" anchorCtr="0">
            <a:normAutofit fontScale="90000"/>
          </a:bodyPr>
          <a:lstStyle/>
          <a:p>
            <a:pPr marL="0" lvl="0" indent="0" defTabSz="914400">
              <a:spcBef>
                <a:spcPct val="0"/>
              </a:spcBef>
              <a:spcAft>
                <a:spcPts val="0"/>
              </a:spcAft>
            </a:pPr>
            <a:r>
              <a:rPr lang="hr-HR" sz="2700" b="1" dirty="0"/>
              <a:t>Slučaj 2</a:t>
            </a:r>
            <a:br>
              <a:rPr lang="hr-HR" sz="2700" b="1" dirty="0"/>
            </a:br>
            <a:br>
              <a:rPr lang="hr-HR" sz="2700" b="1" dirty="0"/>
            </a:br>
            <a:r>
              <a:rPr lang="de-DE" sz="2700" b="1" dirty="0"/>
              <a:t>HRN EN ISO/IEC 17020</a:t>
            </a:r>
            <a:endParaRPr lang="en-US" sz="2700" b="1" dirty="0"/>
          </a:p>
        </p:txBody>
      </p:sp>
      <p:sp>
        <p:nvSpPr>
          <p:cNvPr id="93" name="Google Shape;93;p17">
            <a:extLst>
              <a:ext uri="{FF2B5EF4-FFF2-40B4-BE49-F238E27FC236}">
                <a16:creationId xmlns:a16="http://schemas.microsoft.com/office/drawing/2014/main" id="{8BFB966C-2A4B-A186-9607-AE461D3A1EDD}"/>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57</a:t>
            </a:fld>
            <a:endParaRPr lang="en-US" sz="700"/>
          </a:p>
        </p:txBody>
      </p:sp>
      <p:sp>
        <p:nvSpPr>
          <p:cNvPr id="3" name="Google Shape;92;p17">
            <a:extLst>
              <a:ext uri="{FF2B5EF4-FFF2-40B4-BE49-F238E27FC236}">
                <a16:creationId xmlns:a16="http://schemas.microsoft.com/office/drawing/2014/main" id="{A690217D-8D5D-1D9A-5699-13FE5FD7AFB2}"/>
              </a:ext>
            </a:extLst>
          </p:cNvPr>
          <p:cNvSpPr txBox="1">
            <a:spLocks/>
          </p:cNvSpPr>
          <p:nvPr/>
        </p:nvSpPr>
        <p:spPr>
          <a:xfrm>
            <a:off x="2321781" y="318052"/>
            <a:ext cx="6415815" cy="4222369"/>
          </a:xfrm>
          <a:prstGeom prst="rect">
            <a:avLst/>
          </a:prstGeom>
        </p:spPr>
        <p:txBody>
          <a:bodyPr spcFirstLastPara="1" vert="horz" wrap="square" lIns="91440" tIns="45720" rIns="91440" bIns="45720" rtlCol="0" anchor="t" anchorCtr="0">
            <a:no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76200" indent="0" algn="just">
              <a:buNone/>
            </a:pPr>
            <a:r>
              <a:rPr lang="hr-HR" sz="2000" dirty="0">
                <a:solidFill>
                  <a:srgbClr val="FF0000"/>
                </a:solidFill>
              </a:rPr>
              <a:t>Inspekcijsko tijelo tipa A smije pružati projektiranje opreme koju kasnije pregledava ako o tome obavijesti klijenta. </a:t>
            </a:r>
            <a:r>
              <a:rPr lang="hr-HR" sz="2000" dirty="0">
                <a:solidFill>
                  <a:srgbClr val="00B050"/>
                </a:solidFill>
              </a:rPr>
              <a:t>Nepristranost je jedno od temeljnih načela norme. Rizici za nepristranost trebaju se trajno identificirati i pratiti. </a:t>
            </a:r>
            <a:r>
              <a:rPr lang="hr-HR" sz="2000" dirty="0">
                <a:solidFill>
                  <a:srgbClr val="FF0000"/>
                </a:solidFill>
              </a:rPr>
              <a:t>Inspektor može donositi odluke pod komercijalnim pritiskom ako klijent to pismeno zatraži. </a:t>
            </a:r>
            <a:r>
              <a:rPr lang="hr-HR" sz="2000" dirty="0">
                <a:solidFill>
                  <a:srgbClr val="00B050"/>
                </a:solidFill>
              </a:rPr>
              <a:t>Inspekcijsko tijelo mora raspolagati kompetentnim osobljem. Vanjski suradnici mogu se koristiti uz odgovarajuću kontrolu.</a:t>
            </a:r>
            <a:r>
              <a:rPr lang="hr-HR" sz="2000" dirty="0">
                <a:solidFill>
                  <a:srgbClr val="FF0000"/>
                </a:solidFill>
              </a:rPr>
              <a:t> Sve inspekcije moraju biti provedene od najmanje dva inspektora istovremeno. </a:t>
            </a:r>
            <a:r>
              <a:rPr lang="hr-HR" sz="2000" dirty="0">
                <a:solidFill>
                  <a:srgbClr val="00B050"/>
                </a:solidFill>
              </a:rPr>
              <a:t>Zapisi o inspekciji trebaju omogućiti sljedivost rada. Povjerljivost informacija važna je obveza.</a:t>
            </a:r>
            <a:r>
              <a:rPr lang="hr-HR" sz="2000" dirty="0">
                <a:solidFill>
                  <a:srgbClr val="FF0000"/>
                </a:solidFill>
              </a:rPr>
              <a:t> Ako klijent inzistira, usmeni izvještaj može zamijeniti sve zapise. </a:t>
            </a:r>
            <a:r>
              <a:rPr lang="hr-HR" sz="2000" dirty="0">
                <a:solidFill>
                  <a:srgbClr val="00B050"/>
                </a:solidFill>
              </a:rPr>
              <a:t>Inspekcijske metode trebaju biti definirane. Korištenje softvera ili AI alata ne oslobađa tijelo odgovornosti za rezultat.</a:t>
            </a:r>
          </a:p>
        </p:txBody>
      </p:sp>
    </p:spTree>
    <p:extLst>
      <p:ext uri="{BB962C8B-B14F-4D97-AF65-F5344CB8AC3E}">
        <p14:creationId xmlns:p14="http://schemas.microsoft.com/office/powerpoint/2010/main" val="42874001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7CF7E1D2-89A1-9D1E-29D4-02EF16B60267}"/>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E16C6CD6-5091-0E0C-D45B-38DCE42CAEE5}"/>
              </a:ext>
            </a:extLst>
          </p:cNvPr>
          <p:cNvSpPr txBox="1">
            <a:spLocks noGrp="1"/>
          </p:cNvSpPr>
          <p:nvPr>
            <p:ph type="title"/>
          </p:nvPr>
        </p:nvSpPr>
        <p:spPr>
          <a:xfrm>
            <a:off x="406404" y="1961835"/>
            <a:ext cx="1978988" cy="1006137"/>
          </a:xfrm>
          <a:prstGeom prst="rect">
            <a:avLst/>
          </a:prstGeom>
        </p:spPr>
        <p:txBody>
          <a:bodyPr spcFirstLastPara="1" vert="horz" lIns="91440" tIns="45720" rIns="91440" bIns="45720" rtlCol="0" anchor="t" anchorCtr="0">
            <a:normAutofit fontScale="90000"/>
          </a:bodyPr>
          <a:lstStyle/>
          <a:p>
            <a:pPr marL="0" lvl="0" indent="0" defTabSz="914400">
              <a:spcBef>
                <a:spcPct val="0"/>
              </a:spcBef>
              <a:spcAft>
                <a:spcPts val="0"/>
              </a:spcAft>
            </a:pPr>
            <a:r>
              <a:rPr lang="hr-HR" sz="2700" b="1" dirty="0"/>
              <a:t>Slučaj 3</a:t>
            </a:r>
            <a:br>
              <a:rPr lang="hr-HR" sz="2700" b="1" dirty="0"/>
            </a:br>
            <a:br>
              <a:rPr lang="hr-HR" sz="2700" b="1" dirty="0"/>
            </a:br>
            <a:r>
              <a:rPr lang="de-DE" sz="2700" b="1" dirty="0"/>
              <a:t>HRN EN ISO/IEC 1702</a:t>
            </a:r>
            <a:r>
              <a:rPr lang="hr-HR" sz="2700" b="1" dirty="0"/>
              <a:t>5</a:t>
            </a:r>
            <a:endParaRPr lang="en-US" sz="2700" b="1" dirty="0"/>
          </a:p>
        </p:txBody>
      </p:sp>
      <p:sp>
        <p:nvSpPr>
          <p:cNvPr id="93" name="Google Shape;93;p17">
            <a:extLst>
              <a:ext uri="{FF2B5EF4-FFF2-40B4-BE49-F238E27FC236}">
                <a16:creationId xmlns:a16="http://schemas.microsoft.com/office/drawing/2014/main" id="{67BC2A66-649B-7DBE-72A2-5323E6200453}"/>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58</a:t>
            </a:fld>
            <a:endParaRPr lang="en-US" sz="700"/>
          </a:p>
        </p:txBody>
      </p:sp>
      <p:sp>
        <p:nvSpPr>
          <p:cNvPr id="3" name="Google Shape;92;p17">
            <a:extLst>
              <a:ext uri="{FF2B5EF4-FFF2-40B4-BE49-F238E27FC236}">
                <a16:creationId xmlns:a16="http://schemas.microsoft.com/office/drawing/2014/main" id="{0E129196-0D1B-89BF-282E-AB8CEA818B06}"/>
              </a:ext>
            </a:extLst>
          </p:cNvPr>
          <p:cNvSpPr txBox="1">
            <a:spLocks/>
          </p:cNvSpPr>
          <p:nvPr/>
        </p:nvSpPr>
        <p:spPr>
          <a:xfrm>
            <a:off x="2321781" y="318052"/>
            <a:ext cx="6415815" cy="4222369"/>
          </a:xfrm>
          <a:prstGeom prst="rect">
            <a:avLst/>
          </a:prstGeom>
        </p:spPr>
        <p:txBody>
          <a:bodyPr spcFirstLastPara="1" vert="horz" wrap="square" lIns="91440" tIns="45720" rIns="91440" bIns="45720" rtlCol="0" anchor="t" anchorCtr="0">
            <a:no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76200" indent="0" algn="just">
              <a:buNone/>
            </a:pPr>
            <a:r>
              <a:rPr lang="hr-HR" sz="2000" dirty="0">
                <a:solidFill>
                  <a:srgbClr val="00B050"/>
                </a:solidFill>
              </a:rPr>
              <a:t>Laboratorij mora osigurati nepristranost svojih aktivnosti. Povjerljivost informacija klijenata treba štititi. </a:t>
            </a:r>
            <a:r>
              <a:rPr lang="hr-HR" sz="2000" dirty="0">
                <a:solidFill>
                  <a:srgbClr val="FF0000"/>
                </a:solidFill>
              </a:rPr>
              <a:t>Ako je oprema skupa, nije ju potrebno umjeravati jer proizvođač jamči točnost. </a:t>
            </a:r>
            <a:r>
              <a:rPr lang="hr-HR" sz="2000" dirty="0">
                <a:solidFill>
                  <a:srgbClr val="00B050"/>
                </a:solidFill>
              </a:rPr>
              <a:t>Laboratorij treba koristiti </a:t>
            </a:r>
            <a:r>
              <a:rPr lang="hr-HR" sz="2000" dirty="0" err="1">
                <a:solidFill>
                  <a:srgbClr val="00B050"/>
                </a:solidFill>
              </a:rPr>
              <a:t>validirane</a:t>
            </a:r>
            <a:r>
              <a:rPr lang="hr-HR" sz="2000" dirty="0">
                <a:solidFill>
                  <a:srgbClr val="00B050"/>
                </a:solidFill>
              </a:rPr>
              <a:t> ili verificirane metode kada je primjenjivo. </a:t>
            </a:r>
            <a:r>
              <a:rPr lang="hr-HR" sz="2000" dirty="0">
                <a:solidFill>
                  <a:srgbClr val="FF0000"/>
                </a:solidFill>
              </a:rPr>
              <a:t>Mjerna nesigurnost računa se samo kada rezultat nije dobar. </a:t>
            </a:r>
            <a:r>
              <a:rPr lang="hr-HR" sz="2000" dirty="0">
                <a:solidFill>
                  <a:srgbClr val="00B050"/>
                </a:solidFill>
              </a:rPr>
              <a:t>Zapisi trebaju biti čitljivi i dostupni kada je potrebno. </a:t>
            </a:r>
            <a:r>
              <a:rPr lang="hr-HR" sz="2000" dirty="0">
                <a:solidFill>
                  <a:srgbClr val="FF0000"/>
                </a:solidFill>
              </a:rPr>
              <a:t>Ako zaposlenik ima veliko iskustvo, osposobljavanje nije potrebno dokumentirati. </a:t>
            </a:r>
            <a:r>
              <a:rPr lang="hr-HR" sz="2000" dirty="0">
                <a:solidFill>
                  <a:srgbClr val="00B050"/>
                </a:solidFill>
              </a:rPr>
              <a:t>Laboratorij treba pratiti valjanost rezultata. Sudjelovanje u međulaboratorijskim usporedbama može biti jedan od alata osiguranja valjanosti. </a:t>
            </a:r>
            <a:r>
              <a:rPr lang="hr-HR" sz="2000" dirty="0">
                <a:solidFill>
                  <a:srgbClr val="FF0000"/>
                </a:solidFill>
              </a:rPr>
              <a:t>Svaki rezultat mora imati 0 % mjerne nesigurnosti kako bi bio prihvatljiv. </a:t>
            </a:r>
            <a:r>
              <a:rPr lang="hr-HR" sz="2000" dirty="0">
                <a:solidFill>
                  <a:srgbClr val="00B050"/>
                </a:solidFill>
              </a:rPr>
              <a:t>Kada se utvrdi nesukladan rad, laboratorij treba reagirati. </a:t>
            </a:r>
            <a:r>
              <a:rPr lang="hr-HR" sz="2000" dirty="0">
                <a:solidFill>
                  <a:srgbClr val="FF0000"/>
                </a:solidFill>
              </a:rPr>
              <a:t>Sve metode moraju biti međunarodne norme, vlastite metode nisu dopuštene.</a:t>
            </a:r>
            <a:endParaRPr lang="hr-HR" sz="2000" dirty="0">
              <a:solidFill>
                <a:srgbClr val="00B050"/>
              </a:solidFill>
            </a:endParaRPr>
          </a:p>
        </p:txBody>
      </p:sp>
    </p:spTree>
    <p:extLst>
      <p:ext uri="{BB962C8B-B14F-4D97-AF65-F5344CB8AC3E}">
        <p14:creationId xmlns:p14="http://schemas.microsoft.com/office/powerpoint/2010/main" val="5742876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801F4FAC-58FB-D7D5-4B95-1DE4D7D87A81}"/>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BE941AA7-0027-DD15-FCAF-C4825C15A91B}"/>
              </a:ext>
            </a:extLst>
          </p:cNvPr>
          <p:cNvSpPr txBox="1">
            <a:spLocks noGrp="1"/>
          </p:cNvSpPr>
          <p:nvPr>
            <p:ph type="sldNum" idx="12"/>
          </p:nvPr>
        </p:nvSpPr>
        <p:spPr>
          <a:xfrm>
            <a:off x="7974105" y="4667871"/>
            <a:ext cx="507273" cy="273843"/>
          </a:xfrm>
          <a:prstGeom prst="rect">
            <a:avLst/>
          </a:prstGeom>
        </p:spPr>
        <p:txBody>
          <a:bodyPr spcFirstLastPara="1" vert="horz" lIns="91440" tIns="45720" rIns="91440" bIns="45720" rtlCol="0" anchor="ctr" anchorCtr="0">
            <a:normAutofit/>
          </a:bodyPr>
          <a:lstStyle/>
          <a:p>
            <a:pPr lvl="0" indent="0" defTabSz="914400">
              <a:lnSpc>
                <a:spcPct val="90000"/>
              </a:lnSpc>
              <a:spcBef>
                <a:spcPts val="0"/>
              </a:spcBef>
              <a:spcAft>
                <a:spcPts val="600"/>
              </a:spcAft>
              <a:buNone/>
            </a:pPr>
            <a:fld id="{00000000-1234-1234-1234-123412341234}" type="slidenum">
              <a:rPr lang="en-US" sz="700"/>
              <a:pPr lvl="0" indent="0" defTabSz="914400">
                <a:lnSpc>
                  <a:spcPct val="90000"/>
                </a:lnSpc>
                <a:spcBef>
                  <a:spcPts val="0"/>
                </a:spcBef>
                <a:spcAft>
                  <a:spcPts val="600"/>
                </a:spcAft>
                <a:buNone/>
              </a:pPr>
              <a:t>59</a:t>
            </a:fld>
            <a:endParaRPr lang="en-US" sz="700" dirty="0"/>
          </a:p>
        </p:txBody>
      </p:sp>
      <p:sp>
        <p:nvSpPr>
          <p:cNvPr id="2" name="AutoShape 2" descr="Futuristički grad s umjetničkom inteligencijom">
            <a:extLst>
              <a:ext uri="{FF2B5EF4-FFF2-40B4-BE49-F238E27FC236}">
                <a16:creationId xmlns:a16="http://schemas.microsoft.com/office/drawing/2014/main" id="{29327BC7-7D82-30FA-C67C-55EE1EC7286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dirty="0"/>
          </a:p>
        </p:txBody>
      </p:sp>
      <p:sp>
        <p:nvSpPr>
          <p:cNvPr id="3" name="AutoShape 2" descr="Stvorena slika: Testiranje u modernom uredskom okruženju">
            <a:extLst>
              <a:ext uri="{FF2B5EF4-FFF2-40B4-BE49-F238E27FC236}">
                <a16:creationId xmlns:a16="http://schemas.microsoft.com/office/drawing/2014/main" id="{41DB3947-A102-709B-B983-7FAA5AB475F4}"/>
              </a:ext>
            </a:extLst>
          </p:cNvPr>
          <p:cNvSpPr>
            <a:spLocks noChangeAspect="1" noChangeArrowheads="1"/>
          </p:cNvSpPr>
          <p:nvPr/>
        </p:nvSpPr>
        <p:spPr bwMode="auto">
          <a:xfrm>
            <a:off x="1357313" y="1693628"/>
            <a:ext cx="4311275" cy="34498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sp>
        <p:nvSpPr>
          <p:cNvPr id="6" name="TekstniOkvir 5">
            <a:extLst>
              <a:ext uri="{FF2B5EF4-FFF2-40B4-BE49-F238E27FC236}">
                <a16:creationId xmlns:a16="http://schemas.microsoft.com/office/drawing/2014/main" id="{7552A887-88F7-E694-6F14-67FF7503990D}"/>
              </a:ext>
            </a:extLst>
          </p:cNvPr>
          <p:cNvSpPr txBox="1"/>
          <p:nvPr/>
        </p:nvSpPr>
        <p:spPr>
          <a:xfrm>
            <a:off x="315534" y="1923931"/>
            <a:ext cx="2935217" cy="1600438"/>
          </a:xfrm>
          <a:prstGeom prst="rect">
            <a:avLst/>
          </a:prstGeom>
          <a:noFill/>
          <a:effectLst>
            <a:softEdge rad="12700"/>
          </a:effectLst>
        </p:spPr>
        <p:txBody>
          <a:bodyPr wrap="square" rtlCol="0">
            <a:spAutoFit/>
          </a:bodyPr>
          <a:lstStyle/>
          <a:p>
            <a:pPr algn="ctr"/>
            <a:r>
              <a:rPr lang="hr-HR" sz="2200" b="1" dirty="0">
                <a:solidFill>
                  <a:srgbClr val="0070C0"/>
                </a:solidFill>
              </a:rPr>
              <a:t>A-B-C-D</a:t>
            </a:r>
          </a:p>
          <a:p>
            <a:pPr algn="ctr"/>
            <a:r>
              <a:rPr lang="hr-HR" sz="2200" b="1" dirty="0">
                <a:solidFill>
                  <a:srgbClr val="0070C0"/>
                </a:solidFill>
              </a:rPr>
              <a:t>pitalice</a:t>
            </a:r>
          </a:p>
          <a:p>
            <a:pPr algn="ctr"/>
            <a:endParaRPr lang="hr-HR" b="1" dirty="0">
              <a:solidFill>
                <a:srgbClr val="0070C0"/>
              </a:solidFill>
            </a:endParaRPr>
          </a:p>
          <a:p>
            <a:pPr algn="ctr"/>
            <a:endParaRPr lang="hr-HR" b="1" dirty="0">
              <a:solidFill>
                <a:srgbClr val="0070C0"/>
              </a:solidFill>
            </a:endParaRPr>
          </a:p>
          <a:p>
            <a:pPr algn="ctr"/>
            <a:r>
              <a:rPr lang="hr-HR" b="1" dirty="0">
                <a:solidFill>
                  <a:srgbClr val="0070C0"/>
                </a:solidFill>
              </a:rPr>
              <a:t>REZULTATI</a:t>
            </a:r>
          </a:p>
        </p:txBody>
      </p:sp>
      <p:pic>
        <p:nvPicPr>
          <p:cNvPr id="4" name="Slika 3">
            <a:extLst>
              <a:ext uri="{FF2B5EF4-FFF2-40B4-BE49-F238E27FC236}">
                <a16:creationId xmlns:a16="http://schemas.microsoft.com/office/drawing/2014/main" id="{83351E2A-F370-9369-BE6B-E1778E4450B4}"/>
              </a:ext>
            </a:extLst>
          </p:cNvPr>
          <p:cNvPicPr>
            <a:picLocks noChangeAspect="1"/>
          </p:cNvPicPr>
          <p:nvPr/>
        </p:nvPicPr>
        <p:blipFill>
          <a:blip r:embed="rId3"/>
          <a:stretch>
            <a:fillRect/>
          </a:stretch>
        </p:blipFill>
        <p:spPr>
          <a:xfrm>
            <a:off x="3959383" y="573331"/>
            <a:ext cx="5010849" cy="4010585"/>
          </a:xfrm>
          <a:prstGeom prst="rect">
            <a:avLst/>
          </a:prstGeom>
        </p:spPr>
      </p:pic>
    </p:spTree>
    <p:extLst>
      <p:ext uri="{BB962C8B-B14F-4D97-AF65-F5344CB8AC3E}">
        <p14:creationId xmlns:p14="http://schemas.microsoft.com/office/powerpoint/2010/main" val="1340852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651DCD85-8B14-6FBD-06EA-9B007ECA1451}"/>
            </a:ext>
          </a:extLst>
        </p:cNvPr>
        <p:cNvGrpSpPr/>
        <p:nvPr/>
      </p:nvGrpSpPr>
      <p:grpSpPr>
        <a:xfrm>
          <a:off x="0" y="0"/>
          <a:ext cx="0" cy="0"/>
          <a:chOff x="0" y="0"/>
          <a:chExt cx="0" cy="0"/>
        </a:xfrm>
      </p:grpSpPr>
      <p:sp>
        <p:nvSpPr>
          <p:cNvPr id="99" name="Rectangle 98">
            <a:extLst>
              <a:ext uri="{FF2B5EF4-FFF2-40B4-BE49-F238E27FC236}">
                <a16:creationId xmlns:a16="http://schemas.microsoft.com/office/drawing/2014/main" id="{30D1ED3E-1FA2-4794-9E9D-B5D1CD8B2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182880"/>
            <a:ext cx="8793480" cy="478345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hr-HR"/>
          </a:p>
        </p:txBody>
      </p:sp>
      <p:sp>
        <p:nvSpPr>
          <p:cNvPr id="91" name="Google Shape;91;p17">
            <a:extLst>
              <a:ext uri="{FF2B5EF4-FFF2-40B4-BE49-F238E27FC236}">
                <a16:creationId xmlns:a16="http://schemas.microsoft.com/office/drawing/2014/main" id="{EC2D6405-7F9A-3EBC-7F97-FDFCC16A6634}"/>
              </a:ext>
            </a:extLst>
          </p:cNvPr>
          <p:cNvSpPr txBox="1">
            <a:spLocks noGrp="1"/>
          </p:cNvSpPr>
          <p:nvPr>
            <p:ph type="title"/>
          </p:nvPr>
        </p:nvSpPr>
        <p:spPr>
          <a:xfrm>
            <a:off x="857250" y="457200"/>
            <a:ext cx="7406640" cy="1017270"/>
          </a:xfrm>
          <a:prstGeom prst="rect">
            <a:avLst/>
          </a:prstGeom>
        </p:spPr>
        <p:txBody>
          <a:bodyPr spcFirstLastPara="1" vert="horz" lIns="91440" tIns="45720" rIns="91440" bIns="45720" rtlCol="0" anchor="ctr" anchorCtr="0">
            <a:normAutofit fontScale="90000"/>
          </a:bodyPr>
          <a:lstStyle/>
          <a:p>
            <a:pPr marL="0" lvl="0" indent="0" defTabSz="914400">
              <a:spcBef>
                <a:spcPct val="0"/>
              </a:spcBef>
              <a:spcAft>
                <a:spcPts val="0"/>
              </a:spcAft>
            </a:pPr>
            <a:r>
              <a:rPr lang="en-US" sz="4100" dirty="0" err="1"/>
              <a:t>Prisutnost</a:t>
            </a:r>
            <a:r>
              <a:rPr lang="en-US" sz="4100" dirty="0"/>
              <a:t> </a:t>
            </a:r>
            <a:r>
              <a:rPr lang="en-US" sz="4100" dirty="0" err="1"/>
              <a:t>umjetne</a:t>
            </a:r>
            <a:r>
              <a:rPr lang="en-US" sz="4100" dirty="0"/>
              <a:t> </a:t>
            </a:r>
            <a:r>
              <a:rPr lang="en-US" sz="4100" dirty="0" err="1"/>
              <a:t>inteligencije</a:t>
            </a:r>
            <a:r>
              <a:rPr lang="hr-HR" sz="4100" dirty="0"/>
              <a:t> (AI)</a:t>
            </a:r>
            <a:r>
              <a:rPr lang="en-US" sz="4100" dirty="0"/>
              <a:t>?</a:t>
            </a:r>
          </a:p>
        </p:txBody>
      </p:sp>
      <p:sp>
        <p:nvSpPr>
          <p:cNvPr id="93" name="Google Shape;93;p17">
            <a:extLst>
              <a:ext uri="{FF2B5EF4-FFF2-40B4-BE49-F238E27FC236}">
                <a16:creationId xmlns:a16="http://schemas.microsoft.com/office/drawing/2014/main" id="{C984DC7F-C300-7CC7-7FD0-2F84C6E4E7E6}"/>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a:pPr lvl="0" indent="0">
                <a:lnSpc>
                  <a:spcPct val="90000"/>
                </a:lnSpc>
                <a:spcBef>
                  <a:spcPts val="0"/>
                </a:spcBef>
                <a:spcAft>
                  <a:spcPts val="600"/>
                </a:spcAft>
                <a:buNone/>
              </a:pPr>
              <a:t>6</a:t>
            </a:fld>
            <a:endParaRPr lang="en-US" sz="700"/>
          </a:p>
        </p:txBody>
      </p:sp>
      <p:graphicFrame>
        <p:nvGraphicFramePr>
          <p:cNvPr id="95" name="Google Shape;92;p17">
            <a:extLst>
              <a:ext uri="{FF2B5EF4-FFF2-40B4-BE49-F238E27FC236}">
                <a16:creationId xmlns:a16="http://schemas.microsoft.com/office/drawing/2014/main" id="{B8EF17F7-72F6-F860-CC78-6AF44FA279D4}"/>
              </a:ext>
            </a:extLst>
          </p:cNvPr>
          <p:cNvGraphicFramePr/>
          <p:nvPr>
            <p:extLst>
              <p:ext uri="{D42A27DB-BD31-4B8C-83A1-F6EECF244321}">
                <p14:modId xmlns:p14="http://schemas.microsoft.com/office/powerpoint/2010/main" val="1404993527"/>
              </p:ext>
            </p:extLst>
          </p:nvPr>
        </p:nvGraphicFramePr>
        <p:xfrm>
          <a:off x="228773" y="1373128"/>
          <a:ext cx="8793479" cy="3313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39009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0E5B7910-7E69-FD4B-EB06-34090965BDC7}"/>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F3C430BA-DCAB-1AA2-EC17-49D6EE190583}"/>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60</a:t>
            </a:fld>
            <a:endParaRPr lang="en-US" sz="700"/>
          </a:p>
        </p:txBody>
      </p:sp>
      <p:sp>
        <p:nvSpPr>
          <p:cNvPr id="3" name="TekstniOkvir 2">
            <a:extLst>
              <a:ext uri="{FF2B5EF4-FFF2-40B4-BE49-F238E27FC236}">
                <a16:creationId xmlns:a16="http://schemas.microsoft.com/office/drawing/2014/main" id="{112F1A51-5C8A-1606-8B47-2A5FFAEB4DD7}"/>
              </a:ext>
            </a:extLst>
          </p:cNvPr>
          <p:cNvSpPr txBox="1"/>
          <p:nvPr/>
        </p:nvSpPr>
        <p:spPr>
          <a:xfrm>
            <a:off x="2286000" y="1317432"/>
            <a:ext cx="4572000" cy="2361159"/>
          </a:xfrm>
          <a:prstGeom prst="rect">
            <a:avLst/>
          </a:prstGeom>
          <a:noFill/>
        </p:spPr>
        <p:txBody>
          <a:bodyPr wrap="square">
            <a:spAutoFit/>
          </a:bodyPr>
          <a:lstStyle/>
          <a:p>
            <a:pPr>
              <a:lnSpc>
                <a:spcPct val="115000"/>
              </a:lnSpc>
              <a:spcAft>
                <a:spcPts val="800"/>
              </a:spcAft>
              <a:buNone/>
            </a:pPr>
            <a:r>
              <a:rPr lang="hr-HR" sz="1800" b="1" kern="100" dirty="0">
                <a:effectLst/>
                <a:latin typeface="Calibri" panose="020F0502020204030204" pitchFamily="34" charset="0"/>
                <a:ea typeface="Calibri" panose="020F0502020204030204" pitchFamily="34" charset="0"/>
                <a:cs typeface="Calibri" panose="020F0502020204030204" pitchFamily="34" charset="0"/>
              </a:rPr>
              <a:t>1) Što je PROMPT u kontekstu umjetne inteligencije?</a:t>
            </a:r>
          </a:p>
          <a:p>
            <a:pPr>
              <a:spcAft>
                <a:spcPts val="800"/>
              </a:spcAft>
              <a:buNone/>
            </a:pPr>
            <a:endParaRPr lang="hr-H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buNone/>
            </a:pPr>
            <a:r>
              <a:rPr lang="hr-HR" sz="1800" kern="100" dirty="0">
                <a:effectLst/>
                <a:latin typeface="Calibri" panose="020F0502020204030204" pitchFamily="34" charset="0"/>
                <a:ea typeface="Calibri" panose="020F0502020204030204" pitchFamily="34" charset="0"/>
                <a:cs typeface="Calibri" panose="020F0502020204030204" pitchFamily="34" charset="0"/>
              </a:rPr>
              <a:t>A) Odgovor koji daje AI</a:t>
            </a:r>
            <a:br>
              <a:rPr lang="hr-HR" sz="1800" kern="100" dirty="0">
                <a:effectLst/>
                <a:latin typeface="Calibri" panose="020F0502020204030204" pitchFamily="34" charset="0"/>
                <a:ea typeface="Calibri" panose="020F0502020204030204" pitchFamily="34" charset="0"/>
                <a:cs typeface="Calibri" panose="020F0502020204030204" pitchFamily="34" charset="0"/>
              </a:rPr>
            </a:br>
            <a:r>
              <a:rPr lang="hr-HR" sz="1800" b="1" kern="1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B) Upit ili instrukcija koju korisnik daje AI-u</a:t>
            </a:r>
            <a:br>
              <a:rPr lang="hr-HR" sz="1800" kern="100" dirty="0">
                <a:effectLst/>
                <a:latin typeface="Calibri" panose="020F0502020204030204" pitchFamily="34" charset="0"/>
                <a:ea typeface="Calibri" panose="020F0502020204030204" pitchFamily="34" charset="0"/>
                <a:cs typeface="Calibri" panose="020F0502020204030204" pitchFamily="34" charset="0"/>
              </a:rPr>
            </a:br>
            <a:r>
              <a:rPr lang="hr-HR" sz="1800" kern="100" dirty="0">
                <a:effectLst/>
                <a:latin typeface="Calibri" panose="020F0502020204030204" pitchFamily="34" charset="0"/>
                <a:ea typeface="Calibri" panose="020F0502020204030204" pitchFamily="34" charset="0"/>
                <a:cs typeface="Calibri" panose="020F0502020204030204" pitchFamily="34" charset="0"/>
              </a:rPr>
              <a:t>C) Greška u radu AI-a</a:t>
            </a:r>
            <a:br>
              <a:rPr lang="hr-HR" sz="1800" kern="100" dirty="0">
                <a:effectLst/>
                <a:latin typeface="Calibri" panose="020F0502020204030204" pitchFamily="34" charset="0"/>
                <a:ea typeface="Calibri" panose="020F0502020204030204" pitchFamily="34" charset="0"/>
                <a:cs typeface="Calibri" panose="020F0502020204030204" pitchFamily="34" charset="0"/>
              </a:rPr>
            </a:br>
            <a:r>
              <a:rPr lang="hr-HR" sz="1800" kern="100" dirty="0">
                <a:effectLst/>
                <a:latin typeface="Calibri" panose="020F0502020204030204" pitchFamily="34" charset="0"/>
                <a:ea typeface="Calibri" panose="020F0502020204030204" pitchFamily="34" charset="0"/>
                <a:cs typeface="Calibri" panose="020F0502020204030204" pitchFamily="34" charset="0"/>
              </a:rPr>
              <a:t>D) Baza podataka AI-a</a:t>
            </a:r>
            <a:endParaRPr lang="hr-H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82245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E1A8A2B6-1E25-0765-B25A-FBFB6E8FCF59}"/>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A6C49C19-983B-C744-4B6D-0DC39A1787A3}"/>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61</a:t>
            </a:fld>
            <a:endParaRPr lang="en-US" sz="700"/>
          </a:p>
        </p:txBody>
      </p:sp>
      <p:sp>
        <p:nvSpPr>
          <p:cNvPr id="3" name="TekstniOkvir 2">
            <a:extLst>
              <a:ext uri="{FF2B5EF4-FFF2-40B4-BE49-F238E27FC236}">
                <a16:creationId xmlns:a16="http://schemas.microsoft.com/office/drawing/2014/main" id="{EDCFA426-041A-58B9-AF0F-F0045871543A}"/>
              </a:ext>
            </a:extLst>
          </p:cNvPr>
          <p:cNvSpPr txBox="1"/>
          <p:nvPr/>
        </p:nvSpPr>
        <p:spPr>
          <a:xfrm>
            <a:off x="2286000" y="1556087"/>
            <a:ext cx="4572000" cy="2031325"/>
          </a:xfrm>
          <a:prstGeom prst="rect">
            <a:avLst/>
          </a:prstGeom>
          <a:noFill/>
        </p:spPr>
        <p:txBody>
          <a:bodyPr wrap="square">
            <a:spAutoFit/>
          </a:bodyPr>
          <a:lstStyle/>
          <a:p>
            <a:r>
              <a:rPr lang="hr-HR" b="1" dirty="0"/>
              <a:t>2) Koja je glavna odgovornost laboratorija pri korištenju AI?</a:t>
            </a:r>
          </a:p>
          <a:p>
            <a:endParaRPr lang="hr-HR" b="1" dirty="0"/>
          </a:p>
          <a:p>
            <a:r>
              <a:rPr lang="hr-HR" dirty="0"/>
              <a:t>A) Prepustiti AI-u donošenje odluka</a:t>
            </a:r>
            <a:br>
              <a:rPr lang="hr-HR" dirty="0"/>
            </a:br>
            <a:r>
              <a:rPr lang="hr-HR" b="1" dirty="0">
                <a:solidFill>
                  <a:srgbClr val="00B050"/>
                </a:solidFill>
              </a:rPr>
              <a:t>B) Osigurati validaciju i provjeru rezultata</a:t>
            </a:r>
            <a:br>
              <a:rPr lang="hr-HR" dirty="0"/>
            </a:br>
            <a:r>
              <a:rPr lang="hr-HR" dirty="0"/>
              <a:t>C) Koristiti AI samo za marketing</a:t>
            </a:r>
            <a:br>
              <a:rPr lang="hr-HR" dirty="0"/>
            </a:br>
            <a:r>
              <a:rPr lang="hr-HR" dirty="0"/>
              <a:t>D) Izbjegavati dokumentiranje AI-a</a:t>
            </a:r>
          </a:p>
        </p:txBody>
      </p:sp>
    </p:spTree>
    <p:extLst>
      <p:ext uri="{BB962C8B-B14F-4D97-AF65-F5344CB8AC3E}">
        <p14:creationId xmlns:p14="http://schemas.microsoft.com/office/powerpoint/2010/main" val="26529091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96D96A9B-0B66-16AF-0FA7-DC4B6EA2B640}"/>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90442C2D-D7C6-26CD-A9E7-67E448764FBB}"/>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62</a:t>
            </a:fld>
            <a:endParaRPr lang="en-US" sz="700"/>
          </a:p>
        </p:txBody>
      </p:sp>
      <p:sp>
        <p:nvSpPr>
          <p:cNvPr id="3" name="TekstniOkvir 2">
            <a:extLst>
              <a:ext uri="{FF2B5EF4-FFF2-40B4-BE49-F238E27FC236}">
                <a16:creationId xmlns:a16="http://schemas.microsoft.com/office/drawing/2014/main" id="{34107AE6-3FF6-8511-0909-0CD7F0FC7162}"/>
              </a:ext>
            </a:extLst>
          </p:cNvPr>
          <p:cNvSpPr txBox="1"/>
          <p:nvPr/>
        </p:nvSpPr>
        <p:spPr>
          <a:xfrm>
            <a:off x="2286000" y="1556087"/>
            <a:ext cx="4572000" cy="2031325"/>
          </a:xfrm>
          <a:prstGeom prst="rect">
            <a:avLst/>
          </a:prstGeom>
          <a:noFill/>
        </p:spPr>
        <p:txBody>
          <a:bodyPr wrap="square">
            <a:spAutoFit/>
          </a:bodyPr>
          <a:lstStyle/>
          <a:p>
            <a:r>
              <a:rPr lang="hr-HR" b="1" dirty="0"/>
              <a:t>3) Kada AI generira popravnu radnju, što je nužno učiniti?</a:t>
            </a:r>
          </a:p>
          <a:p>
            <a:endParaRPr lang="hr-HR" dirty="0"/>
          </a:p>
          <a:p>
            <a:r>
              <a:rPr lang="hr-HR" dirty="0"/>
              <a:t>A) Automatski je primijeniti</a:t>
            </a:r>
            <a:br>
              <a:rPr lang="hr-HR" dirty="0"/>
            </a:br>
            <a:r>
              <a:rPr lang="hr-HR" dirty="0"/>
              <a:t>B) Napraviti točno što je napisano</a:t>
            </a:r>
            <a:br>
              <a:rPr lang="hr-HR" dirty="0"/>
            </a:br>
            <a:r>
              <a:rPr lang="hr-HR" b="1" dirty="0">
                <a:solidFill>
                  <a:srgbClr val="00B050"/>
                </a:solidFill>
              </a:rPr>
              <a:t>C) Kritički je pregledati i prilagoditi</a:t>
            </a:r>
            <a:br>
              <a:rPr lang="hr-HR" dirty="0"/>
            </a:br>
            <a:r>
              <a:rPr lang="hr-HR" dirty="0"/>
              <a:t>D) Poslati u HAA bez izmjena</a:t>
            </a:r>
          </a:p>
        </p:txBody>
      </p:sp>
    </p:spTree>
    <p:extLst>
      <p:ext uri="{BB962C8B-B14F-4D97-AF65-F5344CB8AC3E}">
        <p14:creationId xmlns:p14="http://schemas.microsoft.com/office/powerpoint/2010/main" val="37405341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01E76C36-3AED-E228-1C36-7BE636FC340A}"/>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97E91F61-CEF9-6B89-D805-B9034BEB803D}"/>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63</a:t>
            </a:fld>
            <a:endParaRPr lang="en-US" sz="700"/>
          </a:p>
        </p:txBody>
      </p:sp>
      <p:sp>
        <p:nvSpPr>
          <p:cNvPr id="3" name="TekstniOkvir 2">
            <a:extLst>
              <a:ext uri="{FF2B5EF4-FFF2-40B4-BE49-F238E27FC236}">
                <a16:creationId xmlns:a16="http://schemas.microsoft.com/office/drawing/2014/main" id="{564AD1BC-8158-25FE-1642-A3F6FD3BEE71}"/>
              </a:ext>
            </a:extLst>
          </p:cNvPr>
          <p:cNvSpPr txBox="1"/>
          <p:nvPr/>
        </p:nvSpPr>
        <p:spPr>
          <a:xfrm>
            <a:off x="2081254" y="1556087"/>
            <a:ext cx="4981492" cy="2031325"/>
          </a:xfrm>
          <a:prstGeom prst="rect">
            <a:avLst/>
          </a:prstGeom>
          <a:noFill/>
        </p:spPr>
        <p:txBody>
          <a:bodyPr wrap="square">
            <a:spAutoFit/>
          </a:bodyPr>
          <a:lstStyle/>
          <a:p>
            <a:r>
              <a:rPr lang="hr-HR" b="1" dirty="0"/>
              <a:t>4) Koji je najveći rizik korištenja AI u laboratoriju?</a:t>
            </a:r>
          </a:p>
          <a:p>
            <a:endParaRPr lang="hr-HR" dirty="0"/>
          </a:p>
          <a:p>
            <a:r>
              <a:rPr lang="hr-HR" dirty="0"/>
              <a:t>A) Spor rad</a:t>
            </a:r>
            <a:br>
              <a:rPr lang="hr-HR" dirty="0"/>
            </a:br>
            <a:r>
              <a:rPr lang="hr-HR" dirty="0"/>
              <a:t>B) Prevelika preciznost</a:t>
            </a:r>
            <a:br>
              <a:rPr lang="hr-HR" dirty="0"/>
            </a:br>
            <a:r>
              <a:rPr lang="hr-HR" b="1" dirty="0">
                <a:solidFill>
                  <a:srgbClr val="00B050"/>
                </a:solidFill>
              </a:rPr>
              <a:t>C) Nekritičko prihvaćanje netočnih informacija</a:t>
            </a:r>
            <a:br>
              <a:rPr lang="hr-HR" dirty="0"/>
            </a:br>
            <a:r>
              <a:rPr lang="hr-HR" dirty="0"/>
              <a:t>D) Nedostatak funkcionalnosti</a:t>
            </a:r>
          </a:p>
        </p:txBody>
      </p:sp>
    </p:spTree>
    <p:extLst>
      <p:ext uri="{BB962C8B-B14F-4D97-AF65-F5344CB8AC3E}">
        <p14:creationId xmlns:p14="http://schemas.microsoft.com/office/powerpoint/2010/main" val="24288479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ECD5252F-0669-940F-F442-63F63D59A563}"/>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52F65B79-D682-33EC-D38A-D268D7C557AF}"/>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64</a:t>
            </a:fld>
            <a:endParaRPr lang="en-US" sz="700"/>
          </a:p>
        </p:txBody>
      </p:sp>
      <p:sp>
        <p:nvSpPr>
          <p:cNvPr id="3" name="TekstniOkvir 2">
            <a:extLst>
              <a:ext uri="{FF2B5EF4-FFF2-40B4-BE49-F238E27FC236}">
                <a16:creationId xmlns:a16="http://schemas.microsoft.com/office/drawing/2014/main" id="{F1543310-BAEF-DF2E-A748-8091D3E71A9F}"/>
              </a:ext>
            </a:extLst>
          </p:cNvPr>
          <p:cNvSpPr txBox="1"/>
          <p:nvPr/>
        </p:nvSpPr>
        <p:spPr>
          <a:xfrm>
            <a:off x="2081254" y="1694587"/>
            <a:ext cx="4981492" cy="1754326"/>
          </a:xfrm>
          <a:prstGeom prst="rect">
            <a:avLst/>
          </a:prstGeom>
          <a:noFill/>
        </p:spPr>
        <p:txBody>
          <a:bodyPr wrap="square">
            <a:spAutoFit/>
          </a:bodyPr>
          <a:lstStyle/>
          <a:p>
            <a:r>
              <a:rPr lang="hr-HR" b="1" dirty="0"/>
              <a:t>5) AI može pomoći u:</a:t>
            </a:r>
          </a:p>
          <a:p>
            <a:endParaRPr lang="hr-HR" dirty="0"/>
          </a:p>
          <a:p>
            <a:r>
              <a:rPr lang="hr-HR" dirty="0"/>
              <a:t>A) Zamjeni za interne auditore</a:t>
            </a:r>
            <a:br>
              <a:rPr lang="hr-HR" dirty="0"/>
            </a:br>
            <a:r>
              <a:rPr lang="hr-HR" b="1" dirty="0">
                <a:solidFill>
                  <a:srgbClr val="00B050"/>
                </a:solidFill>
              </a:rPr>
              <a:t>B) Izradi audit pitanja</a:t>
            </a:r>
            <a:br>
              <a:rPr lang="hr-HR" dirty="0"/>
            </a:br>
            <a:r>
              <a:rPr lang="hr-HR" dirty="0"/>
              <a:t>C) Ukidanju dokumentacije</a:t>
            </a:r>
            <a:br>
              <a:rPr lang="hr-HR" dirty="0"/>
            </a:br>
            <a:r>
              <a:rPr lang="hr-HR" dirty="0"/>
              <a:t>D) Automatskom odobravanju rezultata</a:t>
            </a:r>
          </a:p>
        </p:txBody>
      </p:sp>
    </p:spTree>
    <p:extLst>
      <p:ext uri="{BB962C8B-B14F-4D97-AF65-F5344CB8AC3E}">
        <p14:creationId xmlns:p14="http://schemas.microsoft.com/office/powerpoint/2010/main" val="6599505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14ADD9B1-8D48-9740-322C-A441E59EBE1D}"/>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BD72D23F-2689-CEBC-CBEA-9FEEE58A8697}"/>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65</a:t>
            </a:fld>
            <a:endParaRPr lang="en-US" sz="700"/>
          </a:p>
        </p:txBody>
      </p:sp>
      <p:sp>
        <p:nvSpPr>
          <p:cNvPr id="3" name="TekstniOkvir 2">
            <a:extLst>
              <a:ext uri="{FF2B5EF4-FFF2-40B4-BE49-F238E27FC236}">
                <a16:creationId xmlns:a16="http://schemas.microsoft.com/office/drawing/2014/main" id="{10FA1131-46EA-C692-09A2-1039121CD33E}"/>
              </a:ext>
            </a:extLst>
          </p:cNvPr>
          <p:cNvSpPr txBox="1"/>
          <p:nvPr/>
        </p:nvSpPr>
        <p:spPr>
          <a:xfrm>
            <a:off x="2049448" y="1694587"/>
            <a:ext cx="5408875" cy="1754326"/>
          </a:xfrm>
          <a:prstGeom prst="rect">
            <a:avLst/>
          </a:prstGeom>
          <a:noFill/>
        </p:spPr>
        <p:txBody>
          <a:bodyPr wrap="square">
            <a:spAutoFit/>
          </a:bodyPr>
          <a:lstStyle/>
          <a:p>
            <a:r>
              <a:rPr lang="hr-HR" b="1" dirty="0"/>
              <a:t>6) Koja tvrdnja je točna?</a:t>
            </a:r>
          </a:p>
          <a:p>
            <a:endParaRPr lang="hr-HR" dirty="0"/>
          </a:p>
          <a:p>
            <a:r>
              <a:rPr lang="hr-HR" dirty="0"/>
              <a:t>A) AI uvijek daje točne odgovore</a:t>
            </a:r>
            <a:br>
              <a:rPr lang="hr-HR" dirty="0"/>
            </a:br>
            <a:r>
              <a:rPr lang="hr-HR" dirty="0"/>
              <a:t>B) AI se ne smije koristiti u laboratoriju</a:t>
            </a:r>
            <a:br>
              <a:rPr lang="hr-HR" dirty="0"/>
            </a:br>
            <a:r>
              <a:rPr lang="hr-HR" b="1" dirty="0">
                <a:solidFill>
                  <a:srgbClr val="00B050"/>
                </a:solidFill>
              </a:rPr>
              <a:t>C) AI može halucinirati (davati netočne informacije)</a:t>
            </a:r>
            <a:br>
              <a:rPr lang="hr-HR" dirty="0"/>
            </a:br>
            <a:r>
              <a:rPr lang="hr-HR" dirty="0"/>
              <a:t>D) AI zamjenjuje stručnjake</a:t>
            </a:r>
          </a:p>
        </p:txBody>
      </p:sp>
    </p:spTree>
    <p:extLst>
      <p:ext uri="{BB962C8B-B14F-4D97-AF65-F5344CB8AC3E}">
        <p14:creationId xmlns:p14="http://schemas.microsoft.com/office/powerpoint/2010/main" val="34811635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5E366A15-89EF-2A88-24FA-770A4A94D403}"/>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42DA94C1-C0F4-D345-DD31-F02011F36639}"/>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66</a:t>
            </a:fld>
            <a:endParaRPr lang="en-US" sz="700"/>
          </a:p>
        </p:txBody>
      </p:sp>
      <p:sp>
        <p:nvSpPr>
          <p:cNvPr id="3" name="TekstniOkvir 2">
            <a:extLst>
              <a:ext uri="{FF2B5EF4-FFF2-40B4-BE49-F238E27FC236}">
                <a16:creationId xmlns:a16="http://schemas.microsoft.com/office/drawing/2014/main" id="{BA12AB36-A727-47DF-586B-455E4AD69055}"/>
              </a:ext>
            </a:extLst>
          </p:cNvPr>
          <p:cNvSpPr txBox="1"/>
          <p:nvPr/>
        </p:nvSpPr>
        <p:spPr>
          <a:xfrm>
            <a:off x="2033546" y="1556087"/>
            <a:ext cx="5408875" cy="2031325"/>
          </a:xfrm>
          <a:prstGeom prst="rect">
            <a:avLst/>
          </a:prstGeom>
          <a:noFill/>
        </p:spPr>
        <p:txBody>
          <a:bodyPr wrap="square">
            <a:spAutoFit/>
          </a:bodyPr>
          <a:lstStyle/>
          <a:p>
            <a:r>
              <a:rPr lang="hr-HR" b="1" dirty="0"/>
              <a:t>7) Što je ispravan pristup korištenju AI u sustavu upravljanja?</a:t>
            </a:r>
          </a:p>
          <a:p>
            <a:endParaRPr lang="hr-HR" dirty="0"/>
          </a:p>
          <a:p>
            <a:r>
              <a:rPr lang="hr-HR" dirty="0"/>
              <a:t>A) Bez dokumentiranja</a:t>
            </a:r>
            <a:br>
              <a:rPr lang="hr-HR" dirty="0"/>
            </a:br>
            <a:r>
              <a:rPr lang="hr-HR" b="1" dirty="0">
                <a:solidFill>
                  <a:srgbClr val="00B050"/>
                </a:solidFill>
              </a:rPr>
              <a:t>B) Uz kontrolu, validaciju i nadzor</a:t>
            </a:r>
            <a:br>
              <a:rPr lang="hr-HR" dirty="0"/>
            </a:br>
            <a:r>
              <a:rPr lang="hr-HR" dirty="0"/>
              <a:t>C) Samo za zabavu</a:t>
            </a:r>
            <a:br>
              <a:rPr lang="hr-HR" dirty="0"/>
            </a:br>
            <a:r>
              <a:rPr lang="hr-HR" dirty="0"/>
              <a:t>D) Samo za IT odjel</a:t>
            </a:r>
          </a:p>
        </p:txBody>
      </p:sp>
    </p:spTree>
    <p:extLst>
      <p:ext uri="{BB962C8B-B14F-4D97-AF65-F5344CB8AC3E}">
        <p14:creationId xmlns:p14="http://schemas.microsoft.com/office/powerpoint/2010/main" val="11075760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92214C5D-18C7-62B6-A819-7B357FA972A8}"/>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F689F10E-642D-0BF0-DB14-4E7CAF535A5C}"/>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67</a:t>
            </a:fld>
            <a:endParaRPr lang="en-US" sz="700"/>
          </a:p>
        </p:txBody>
      </p:sp>
      <p:sp>
        <p:nvSpPr>
          <p:cNvPr id="3" name="TekstniOkvir 2">
            <a:extLst>
              <a:ext uri="{FF2B5EF4-FFF2-40B4-BE49-F238E27FC236}">
                <a16:creationId xmlns:a16="http://schemas.microsoft.com/office/drawing/2014/main" id="{05AA2E20-39B0-A131-7C46-6A3BDF0E3F97}"/>
              </a:ext>
            </a:extLst>
          </p:cNvPr>
          <p:cNvSpPr txBox="1"/>
          <p:nvPr/>
        </p:nvSpPr>
        <p:spPr>
          <a:xfrm>
            <a:off x="2097156" y="1556087"/>
            <a:ext cx="5408875" cy="2031325"/>
          </a:xfrm>
          <a:prstGeom prst="rect">
            <a:avLst/>
          </a:prstGeom>
          <a:noFill/>
        </p:spPr>
        <p:txBody>
          <a:bodyPr wrap="square">
            <a:spAutoFit/>
          </a:bodyPr>
          <a:lstStyle/>
          <a:p>
            <a:r>
              <a:rPr lang="hr-HR" b="1" dirty="0"/>
              <a:t>8) Kada se koristi AI za analizu podataka, potrebno je:</a:t>
            </a:r>
          </a:p>
          <a:p>
            <a:endParaRPr lang="hr-HR" dirty="0"/>
          </a:p>
          <a:p>
            <a:r>
              <a:rPr lang="hr-HR" dirty="0"/>
              <a:t>A) Uvijek prihvatiti rezultat</a:t>
            </a:r>
            <a:br>
              <a:rPr lang="hr-HR" dirty="0"/>
            </a:br>
            <a:r>
              <a:rPr lang="hr-HR" dirty="0"/>
              <a:t>B) Ignorirati rezultate</a:t>
            </a:r>
            <a:br>
              <a:rPr lang="hr-HR" dirty="0"/>
            </a:br>
            <a:r>
              <a:rPr lang="hr-HR" b="1" dirty="0">
                <a:solidFill>
                  <a:srgbClr val="00B050"/>
                </a:solidFill>
              </a:rPr>
              <a:t>C) Provjeriti točnost i logičnost rezultata</a:t>
            </a:r>
            <a:br>
              <a:rPr lang="hr-HR" dirty="0"/>
            </a:br>
            <a:r>
              <a:rPr lang="hr-HR" dirty="0"/>
              <a:t>D) Izbrisati podatke</a:t>
            </a:r>
          </a:p>
        </p:txBody>
      </p:sp>
    </p:spTree>
    <p:extLst>
      <p:ext uri="{BB962C8B-B14F-4D97-AF65-F5344CB8AC3E}">
        <p14:creationId xmlns:p14="http://schemas.microsoft.com/office/powerpoint/2010/main" val="21226747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444B3100-4FBD-AD43-DF49-E04F1F16925C}"/>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22804264-E566-391F-A4FF-DF90D5B0FC28}"/>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68</a:t>
            </a:fld>
            <a:endParaRPr lang="en-US" sz="700"/>
          </a:p>
        </p:txBody>
      </p:sp>
      <p:sp>
        <p:nvSpPr>
          <p:cNvPr id="3" name="TekstniOkvir 2">
            <a:extLst>
              <a:ext uri="{FF2B5EF4-FFF2-40B4-BE49-F238E27FC236}">
                <a16:creationId xmlns:a16="http://schemas.microsoft.com/office/drawing/2014/main" id="{F33C21E5-2BAD-6D24-E244-B1330742356F}"/>
              </a:ext>
            </a:extLst>
          </p:cNvPr>
          <p:cNvSpPr txBox="1"/>
          <p:nvPr/>
        </p:nvSpPr>
        <p:spPr>
          <a:xfrm>
            <a:off x="2144864" y="1694587"/>
            <a:ext cx="5408875" cy="1754326"/>
          </a:xfrm>
          <a:prstGeom prst="rect">
            <a:avLst/>
          </a:prstGeom>
          <a:noFill/>
        </p:spPr>
        <p:txBody>
          <a:bodyPr wrap="square">
            <a:spAutoFit/>
          </a:bodyPr>
          <a:lstStyle/>
          <a:p>
            <a:r>
              <a:rPr lang="hr-HR" b="1" dirty="0"/>
              <a:t>9) Koji je primjer dobre primjene AI?</a:t>
            </a:r>
          </a:p>
          <a:p>
            <a:endParaRPr lang="hr-HR" dirty="0"/>
          </a:p>
          <a:p>
            <a:r>
              <a:rPr lang="hr-HR" dirty="0"/>
              <a:t>A) Automatsko izdavanje certifikata bez pregleda</a:t>
            </a:r>
            <a:br>
              <a:rPr lang="hr-HR" dirty="0"/>
            </a:br>
            <a:r>
              <a:rPr lang="hr-HR" b="1" dirty="0">
                <a:solidFill>
                  <a:srgbClr val="00B050"/>
                </a:solidFill>
              </a:rPr>
              <a:t>B) Generiranje nacrta dokumenta</a:t>
            </a:r>
            <a:br>
              <a:rPr lang="hr-HR" dirty="0"/>
            </a:br>
            <a:r>
              <a:rPr lang="hr-HR" dirty="0"/>
              <a:t>C) Zamjena mjerenja</a:t>
            </a:r>
            <a:br>
              <a:rPr lang="hr-HR" dirty="0"/>
            </a:br>
            <a:r>
              <a:rPr lang="hr-HR" dirty="0"/>
              <a:t>D) Donošenje konačnih odluka bez čovjeka</a:t>
            </a:r>
          </a:p>
        </p:txBody>
      </p:sp>
    </p:spTree>
    <p:extLst>
      <p:ext uri="{BB962C8B-B14F-4D97-AF65-F5344CB8AC3E}">
        <p14:creationId xmlns:p14="http://schemas.microsoft.com/office/powerpoint/2010/main" val="34134077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80530530-9D5C-D1CB-8E60-A2A85E4671DC}"/>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0AD5B270-1D6F-A355-2972-500BD892A347}"/>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69</a:t>
            </a:fld>
            <a:endParaRPr lang="en-US" sz="700"/>
          </a:p>
        </p:txBody>
      </p:sp>
      <p:sp>
        <p:nvSpPr>
          <p:cNvPr id="3" name="TekstniOkvir 2">
            <a:extLst>
              <a:ext uri="{FF2B5EF4-FFF2-40B4-BE49-F238E27FC236}">
                <a16:creationId xmlns:a16="http://schemas.microsoft.com/office/drawing/2014/main" id="{33F34A0C-3BBF-B35C-477D-698AA293888E}"/>
              </a:ext>
            </a:extLst>
          </p:cNvPr>
          <p:cNvSpPr txBox="1"/>
          <p:nvPr/>
        </p:nvSpPr>
        <p:spPr>
          <a:xfrm>
            <a:off x="2228103" y="1694587"/>
            <a:ext cx="5408875" cy="1754326"/>
          </a:xfrm>
          <a:prstGeom prst="rect">
            <a:avLst/>
          </a:prstGeom>
          <a:noFill/>
        </p:spPr>
        <p:txBody>
          <a:bodyPr wrap="square">
            <a:spAutoFit/>
          </a:bodyPr>
          <a:lstStyle/>
          <a:p>
            <a:r>
              <a:rPr lang="hr-HR" b="1" dirty="0"/>
              <a:t>10) Korištenje AI alata može predstavljati rizik za:</a:t>
            </a:r>
          </a:p>
          <a:p>
            <a:endParaRPr lang="hr-HR" dirty="0"/>
          </a:p>
          <a:p>
            <a:r>
              <a:rPr lang="hr-HR" dirty="0"/>
              <a:t>A) Temperaturne uvjete</a:t>
            </a:r>
            <a:br>
              <a:rPr lang="hr-HR" dirty="0"/>
            </a:br>
            <a:r>
              <a:rPr lang="hr-HR" b="1" dirty="0">
                <a:solidFill>
                  <a:srgbClr val="00B050"/>
                </a:solidFill>
              </a:rPr>
              <a:t>B) Povjerljivost podataka</a:t>
            </a:r>
            <a:br>
              <a:rPr lang="hr-HR" dirty="0"/>
            </a:br>
            <a:r>
              <a:rPr lang="hr-HR" dirty="0"/>
              <a:t>C) Kalibraciju opreme</a:t>
            </a:r>
            <a:br>
              <a:rPr lang="hr-HR" dirty="0"/>
            </a:br>
            <a:r>
              <a:rPr lang="hr-HR" dirty="0"/>
              <a:t>D) Fizičku sigurnost laboratorija</a:t>
            </a:r>
          </a:p>
        </p:txBody>
      </p:sp>
    </p:spTree>
    <p:extLst>
      <p:ext uri="{BB962C8B-B14F-4D97-AF65-F5344CB8AC3E}">
        <p14:creationId xmlns:p14="http://schemas.microsoft.com/office/powerpoint/2010/main" val="2013739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EF526B15-9B27-C47C-E547-F297A7E25621}"/>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793BD156-BFB2-653F-0BCA-8436DD4742C8}"/>
              </a:ext>
            </a:extLst>
          </p:cNvPr>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mtClean="0"/>
              <a:t>7</a:t>
            </a:fld>
            <a:endParaRPr lang="en"/>
          </a:p>
        </p:txBody>
      </p:sp>
      <p:pic>
        <p:nvPicPr>
          <p:cNvPr id="7" name="Slika 6">
            <a:extLst>
              <a:ext uri="{FF2B5EF4-FFF2-40B4-BE49-F238E27FC236}">
                <a16:creationId xmlns:a16="http://schemas.microsoft.com/office/drawing/2014/main" id="{F7AB6CC9-1175-05F3-40A5-FDBF6077F27F}"/>
              </a:ext>
            </a:extLst>
          </p:cNvPr>
          <p:cNvPicPr>
            <a:picLocks noChangeAspect="1"/>
          </p:cNvPicPr>
          <p:nvPr/>
        </p:nvPicPr>
        <p:blipFill>
          <a:blip r:embed="rId3"/>
          <a:stretch>
            <a:fillRect/>
          </a:stretch>
        </p:blipFill>
        <p:spPr>
          <a:xfrm>
            <a:off x="-9144" y="-142875"/>
            <a:ext cx="9143999" cy="5429250"/>
          </a:xfrm>
          <a:prstGeom prst="rect">
            <a:avLst/>
          </a:prstGeom>
        </p:spPr>
      </p:pic>
    </p:spTree>
    <p:extLst>
      <p:ext uri="{BB962C8B-B14F-4D97-AF65-F5344CB8AC3E}">
        <p14:creationId xmlns:p14="http://schemas.microsoft.com/office/powerpoint/2010/main" val="15728745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F87CFFF1-3B09-BF04-9FEC-FF08B8019335}"/>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D7B35B8D-F224-D3CB-0E03-F30952478128}"/>
              </a:ext>
            </a:extLst>
          </p:cNvPr>
          <p:cNvSpPr txBox="1">
            <a:spLocks noGrp="1"/>
          </p:cNvSpPr>
          <p:nvPr>
            <p:ph type="sldNum" idx="12"/>
          </p:nvPr>
        </p:nvSpPr>
        <p:spPr>
          <a:xfrm>
            <a:off x="7974105" y="4667871"/>
            <a:ext cx="507273" cy="273843"/>
          </a:xfrm>
          <a:prstGeom prst="rect">
            <a:avLst/>
          </a:prstGeom>
        </p:spPr>
        <p:txBody>
          <a:bodyPr spcFirstLastPara="1" vert="horz" lIns="91440" tIns="45720" rIns="91440" bIns="45720" rtlCol="0" anchor="ctr" anchorCtr="0">
            <a:normAutofit/>
          </a:bodyPr>
          <a:lstStyle/>
          <a:p>
            <a:pPr lvl="0" indent="0" defTabSz="914400">
              <a:lnSpc>
                <a:spcPct val="90000"/>
              </a:lnSpc>
              <a:spcBef>
                <a:spcPts val="0"/>
              </a:spcBef>
              <a:spcAft>
                <a:spcPts val="600"/>
              </a:spcAft>
              <a:buNone/>
            </a:pPr>
            <a:fld id="{00000000-1234-1234-1234-123412341234}" type="slidenum">
              <a:rPr lang="en-US" sz="700" smtClean="0"/>
              <a:pPr lvl="0" indent="0" defTabSz="914400">
                <a:lnSpc>
                  <a:spcPct val="90000"/>
                </a:lnSpc>
                <a:spcBef>
                  <a:spcPts val="0"/>
                </a:spcBef>
                <a:spcAft>
                  <a:spcPts val="600"/>
                </a:spcAft>
                <a:buNone/>
              </a:pPr>
              <a:t>70</a:t>
            </a:fld>
            <a:endParaRPr lang="en-US" sz="700" dirty="0"/>
          </a:p>
        </p:txBody>
      </p:sp>
      <p:sp>
        <p:nvSpPr>
          <p:cNvPr id="2" name="AutoShape 2" descr="Futuristički grad s umjetničkom inteligencijom">
            <a:extLst>
              <a:ext uri="{FF2B5EF4-FFF2-40B4-BE49-F238E27FC236}">
                <a16:creationId xmlns:a16="http://schemas.microsoft.com/office/drawing/2014/main" id="{D3482CAC-1D43-6A4E-9C24-AF0EB2F75357}"/>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dirty="0"/>
          </a:p>
        </p:txBody>
      </p:sp>
      <p:sp>
        <p:nvSpPr>
          <p:cNvPr id="7" name="TekstniOkvir 6">
            <a:extLst>
              <a:ext uri="{FF2B5EF4-FFF2-40B4-BE49-F238E27FC236}">
                <a16:creationId xmlns:a16="http://schemas.microsoft.com/office/drawing/2014/main" id="{1A90C5D5-8B97-8D35-0B32-D147CA06A2A1}"/>
              </a:ext>
            </a:extLst>
          </p:cNvPr>
          <p:cNvSpPr txBox="1"/>
          <p:nvPr/>
        </p:nvSpPr>
        <p:spPr>
          <a:xfrm>
            <a:off x="364561" y="2017752"/>
            <a:ext cx="2935217" cy="1107996"/>
          </a:xfrm>
          <a:prstGeom prst="rect">
            <a:avLst/>
          </a:prstGeom>
          <a:noFill/>
          <a:effectLst>
            <a:softEdge rad="12700"/>
          </a:effectLst>
        </p:spPr>
        <p:txBody>
          <a:bodyPr wrap="square" rtlCol="0">
            <a:spAutoFit/>
          </a:bodyPr>
          <a:lstStyle/>
          <a:p>
            <a:pPr algn="ctr"/>
            <a:r>
              <a:rPr lang="hr-HR" sz="2200" b="1">
                <a:solidFill>
                  <a:srgbClr val="0070C0"/>
                </a:solidFill>
              </a:rPr>
              <a:t>Kako primijeniti ChatGPT</a:t>
            </a:r>
          </a:p>
          <a:p>
            <a:pPr algn="ctr"/>
            <a:r>
              <a:rPr lang="hr-HR" sz="2200" b="1">
                <a:solidFill>
                  <a:srgbClr val="0070C0"/>
                </a:solidFill>
              </a:rPr>
              <a:t>kao pomoć u radu</a:t>
            </a:r>
            <a:endParaRPr lang="hr-HR" b="1" dirty="0">
              <a:solidFill>
                <a:srgbClr val="0070C0"/>
              </a:solidFill>
            </a:endParaRPr>
          </a:p>
        </p:txBody>
      </p:sp>
      <p:pic>
        <p:nvPicPr>
          <p:cNvPr id="3" name="Grafika 2" descr="Badge 6 outline">
            <a:extLst>
              <a:ext uri="{FF2B5EF4-FFF2-40B4-BE49-F238E27FC236}">
                <a16:creationId xmlns:a16="http://schemas.microsoft.com/office/drawing/2014/main" id="{1843171A-72EB-88ED-C768-D1668A460E8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74969" y="561046"/>
            <a:ext cx="914400" cy="914400"/>
          </a:xfrm>
          <a:prstGeom prst="rect">
            <a:avLst/>
          </a:prstGeom>
        </p:spPr>
      </p:pic>
      <p:pic>
        <p:nvPicPr>
          <p:cNvPr id="4" name="Grafika 3" descr="Checklist with solid fill">
            <a:extLst>
              <a:ext uri="{FF2B5EF4-FFF2-40B4-BE49-F238E27FC236}">
                <a16:creationId xmlns:a16="http://schemas.microsoft.com/office/drawing/2014/main" id="{8AE7448A-5362-B8FF-2CCF-FEA6548CDD4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374969" y="3515654"/>
            <a:ext cx="914400" cy="914400"/>
          </a:xfrm>
          <a:prstGeom prst="rect">
            <a:avLst/>
          </a:prstGeom>
        </p:spPr>
      </p:pic>
      <p:pic>
        <p:nvPicPr>
          <p:cNvPr id="8" name="Slika 7">
            <a:extLst>
              <a:ext uri="{FF2B5EF4-FFF2-40B4-BE49-F238E27FC236}">
                <a16:creationId xmlns:a16="http://schemas.microsoft.com/office/drawing/2014/main" id="{A12FF811-7BDD-2288-58A3-6BA58AE8A6CD}"/>
              </a:ext>
            </a:extLst>
          </p:cNvPr>
          <p:cNvPicPr>
            <a:picLocks noChangeAspect="1"/>
          </p:cNvPicPr>
          <p:nvPr/>
        </p:nvPicPr>
        <p:blipFill>
          <a:blip r:embed="rId5"/>
          <a:stretch>
            <a:fillRect/>
          </a:stretch>
        </p:blipFill>
        <p:spPr>
          <a:xfrm>
            <a:off x="3870412" y="866537"/>
            <a:ext cx="5115639" cy="3410426"/>
          </a:xfrm>
          <a:prstGeom prst="rect">
            <a:avLst/>
          </a:prstGeom>
        </p:spPr>
      </p:pic>
    </p:spTree>
    <p:extLst>
      <p:ext uri="{BB962C8B-B14F-4D97-AF65-F5344CB8AC3E}">
        <p14:creationId xmlns:p14="http://schemas.microsoft.com/office/powerpoint/2010/main" val="21361684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D0430C76-7A24-4341-56CF-427B4439EA7A}"/>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8C00E09F-C227-5821-35FA-C864D7816CCA}"/>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71</a:t>
            </a:fld>
            <a:endParaRPr lang="en-US" sz="700"/>
          </a:p>
        </p:txBody>
      </p:sp>
      <p:sp>
        <p:nvSpPr>
          <p:cNvPr id="11" name="Pravokutnik: zaobljeni kutovi 10">
            <a:extLst>
              <a:ext uri="{FF2B5EF4-FFF2-40B4-BE49-F238E27FC236}">
                <a16:creationId xmlns:a16="http://schemas.microsoft.com/office/drawing/2014/main" id="{F4DB8E2B-CF15-1FFF-A748-CD186D97280D}"/>
              </a:ext>
            </a:extLst>
          </p:cNvPr>
          <p:cNvSpPr/>
          <p:nvPr/>
        </p:nvSpPr>
        <p:spPr>
          <a:xfrm>
            <a:off x="651163" y="397164"/>
            <a:ext cx="7841673" cy="121920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hr-HR" dirty="0">
                <a:solidFill>
                  <a:schemeClr val="tx1"/>
                </a:solidFill>
              </a:rPr>
              <a:t>ZADATAK 1:</a:t>
            </a:r>
          </a:p>
          <a:p>
            <a:r>
              <a:rPr lang="hr-HR" b="1" dirty="0" err="1">
                <a:solidFill>
                  <a:schemeClr val="tx1"/>
                </a:solidFill>
              </a:rPr>
              <a:t>Prompt</a:t>
            </a:r>
            <a:r>
              <a:rPr lang="hr-HR" b="1" dirty="0">
                <a:solidFill>
                  <a:schemeClr val="tx1"/>
                </a:solidFill>
              </a:rPr>
              <a:t> za rješavanje nesukladnosti</a:t>
            </a:r>
          </a:p>
          <a:p>
            <a:r>
              <a:rPr lang="hr-HR" dirty="0">
                <a:solidFill>
                  <a:schemeClr val="tx1"/>
                </a:solidFill>
              </a:rPr>
              <a:t>Kako postaviti </a:t>
            </a:r>
            <a:r>
              <a:rPr lang="hr-HR" dirty="0" err="1">
                <a:solidFill>
                  <a:schemeClr val="tx1"/>
                </a:solidFill>
              </a:rPr>
              <a:t>prompt</a:t>
            </a:r>
            <a:r>
              <a:rPr lang="hr-HR" dirty="0">
                <a:solidFill>
                  <a:schemeClr val="tx1"/>
                </a:solidFill>
              </a:rPr>
              <a:t> kojim ćemo uspješno analizirati utvrđenu nesukladnost </a:t>
            </a:r>
          </a:p>
          <a:p>
            <a:r>
              <a:rPr lang="hr-HR" dirty="0">
                <a:solidFill>
                  <a:schemeClr val="tx1"/>
                </a:solidFill>
              </a:rPr>
              <a:t>(u radu, iz internog audita, iz akreditacijske ocjene)?</a:t>
            </a:r>
          </a:p>
        </p:txBody>
      </p:sp>
      <p:sp>
        <p:nvSpPr>
          <p:cNvPr id="12" name="Pravokutnik: zaobljeni kutovi 11">
            <a:extLst>
              <a:ext uri="{FF2B5EF4-FFF2-40B4-BE49-F238E27FC236}">
                <a16:creationId xmlns:a16="http://schemas.microsoft.com/office/drawing/2014/main" id="{8FB4D4C6-0B6B-DF0F-2DDB-5322D83B1EF7}"/>
              </a:ext>
            </a:extLst>
          </p:cNvPr>
          <p:cNvSpPr/>
          <p:nvPr/>
        </p:nvSpPr>
        <p:spPr>
          <a:xfrm>
            <a:off x="651163" y="3427919"/>
            <a:ext cx="7841673" cy="1219200"/>
          </a:xfrm>
          <a:prstGeom prst="roundRect">
            <a:avLst/>
          </a:prstGeom>
          <a:solidFill>
            <a:schemeClr val="accent4">
              <a:lumMod val="40000"/>
              <a:lumOff val="60000"/>
              <a:alpha val="50000"/>
            </a:schemeClr>
          </a:solidFill>
          <a:ln>
            <a:solidFill>
              <a:schemeClr val="accent1">
                <a:lumMod val="50000"/>
              </a:schemeClr>
            </a:solidFill>
          </a:ln>
        </p:spPr>
        <p:style>
          <a:lnRef idx="0">
            <a:scrgbClr r="0" g="0" b="0"/>
          </a:lnRef>
          <a:fillRef idx="0">
            <a:scrgbClr r="0" g="0" b="0"/>
          </a:fillRef>
          <a:effectRef idx="0">
            <a:scrgbClr r="0" g="0" b="0"/>
          </a:effectRef>
          <a:fontRef idx="minor">
            <a:schemeClr val="lt1"/>
          </a:fontRef>
        </p:style>
        <p:txBody>
          <a:bodyPr rtlCol="0" anchor="t"/>
          <a:lstStyle/>
          <a:p>
            <a:r>
              <a:rPr lang="hr-HR" b="1" dirty="0">
                <a:solidFill>
                  <a:schemeClr val="tx1"/>
                </a:solidFill>
              </a:rPr>
              <a:t>Nesukladnost: </a:t>
            </a:r>
          </a:p>
          <a:p>
            <a:pPr algn="just"/>
            <a:r>
              <a:rPr lang="hr-HR" i="1" dirty="0">
                <a:solidFill>
                  <a:schemeClr val="tx1"/>
                </a:solidFill>
              </a:rPr>
              <a:t>Laboratorij upotrebljava termometar T-101, koji nije umjeren u planiranom vremenskom razdoblju.</a:t>
            </a:r>
          </a:p>
        </p:txBody>
      </p:sp>
      <p:pic>
        <p:nvPicPr>
          <p:cNvPr id="16" name="Slika 15">
            <a:extLst>
              <a:ext uri="{FF2B5EF4-FFF2-40B4-BE49-F238E27FC236}">
                <a16:creationId xmlns:a16="http://schemas.microsoft.com/office/drawing/2014/main" id="{5E8A8FFB-B1DC-3246-86D0-5A59A0030F99}"/>
              </a:ext>
            </a:extLst>
          </p:cNvPr>
          <p:cNvPicPr>
            <a:picLocks noChangeAspect="1"/>
          </p:cNvPicPr>
          <p:nvPr/>
        </p:nvPicPr>
        <p:blipFill>
          <a:blip r:embed="rId3"/>
          <a:stretch>
            <a:fillRect/>
          </a:stretch>
        </p:blipFill>
        <p:spPr>
          <a:xfrm>
            <a:off x="1152047" y="1828696"/>
            <a:ext cx="6839905" cy="1486107"/>
          </a:xfrm>
          <a:prstGeom prst="rect">
            <a:avLst/>
          </a:prstGeom>
        </p:spPr>
      </p:pic>
    </p:spTree>
    <p:extLst>
      <p:ext uri="{BB962C8B-B14F-4D97-AF65-F5344CB8AC3E}">
        <p14:creationId xmlns:p14="http://schemas.microsoft.com/office/powerpoint/2010/main" val="20858189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F0BBD558-C512-6141-697E-221C575D5E90}"/>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9C52E081-3451-AA7E-B702-FD8CA344330D}"/>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72</a:t>
            </a:fld>
            <a:endParaRPr lang="en-US" sz="700"/>
          </a:p>
        </p:txBody>
      </p:sp>
      <p:sp>
        <p:nvSpPr>
          <p:cNvPr id="11" name="Pravokutnik: zaobljeni kutovi 10">
            <a:extLst>
              <a:ext uri="{FF2B5EF4-FFF2-40B4-BE49-F238E27FC236}">
                <a16:creationId xmlns:a16="http://schemas.microsoft.com/office/drawing/2014/main" id="{7ACA87A1-CF59-2DCC-92FB-3F81FAB2BCCA}"/>
              </a:ext>
            </a:extLst>
          </p:cNvPr>
          <p:cNvSpPr/>
          <p:nvPr/>
        </p:nvSpPr>
        <p:spPr>
          <a:xfrm>
            <a:off x="651163" y="397164"/>
            <a:ext cx="7841673" cy="385942"/>
          </a:xfrm>
          <a:prstGeom prst="roundRect">
            <a:avLst/>
          </a:prstGeom>
          <a:solidFill>
            <a:schemeClr val="accent4">
              <a:lumMod val="40000"/>
              <a:lumOff val="60000"/>
              <a:alpha val="50000"/>
            </a:schemeClr>
          </a:solidFill>
          <a:ln>
            <a:solidFill>
              <a:schemeClr val="accent1">
                <a:lumMod val="50000"/>
              </a:schemeClr>
            </a:solidFill>
          </a:ln>
        </p:spPr>
        <p:style>
          <a:lnRef idx="0">
            <a:scrgbClr r="0" g="0" b="0"/>
          </a:lnRef>
          <a:fillRef idx="0">
            <a:scrgbClr r="0" g="0" b="0"/>
          </a:fillRef>
          <a:effectRef idx="0">
            <a:scrgbClr r="0" g="0" b="0"/>
          </a:effectRef>
          <a:fontRef idx="minor">
            <a:schemeClr val="lt1"/>
          </a:fontRef>
        </p:style>
        <p:txBody>
          <a:bodyPr rtlCol="0" anchor="t"/>
          <a:lstStyle/>
          <a:p>
            <a:r>
              <a:rPr lang="hr-HR" dirty="0">
                <a:solidFill>
                  <a:schemeClr val="tx1"/>
                </a:solidFill>
              </a:rPr>
              <a:t>MOGUĆE RJEŠENJE </a:t>
            </a:r>
          </a:p>
        </p:txBody>
      </p:sp>
      <p:pic>
        <p:nvPicPr>
          <p:cNvPr id="4" name="Grafika 3" descr="Puzzle pieces outline">
            <a:extLst>
              <a:ext uri="{FF2B5EF4-FFF2-40B4-BE49-F238E27FC236}">
                <a16:creationId xmlns:a16="http://schemas.microsoft.com/office/drawing/2014/main" id="{E7496A9F-BBB0-4013-162C-23204DCF786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288775" y="2919220"/>
            <a:ext cx="1441174" cy="1441174"/>
          </a:xfrm>
          <a:prstGeom prst="rect">
            <a:avLst/>
          </a:prstGeom>
        </p:spPr>
      </p:pic>
      <p:sp>
        <p:nvSpPr>
          <p:cNvPr id="5" name="Oblačić: crta s obrubom i crtom isticanja 4">
            <a:extLst>
              <a:ext uri="{FF2B5EF4-FFF2-40B4-BE49-F238E27FC236}">
                <a16:creationId xmlns:a16="http://schemas.microsoft.com/office/drawing/2014/main" id="{1F21B80E-A987-5F5A-3CB6-5673EFD92B0D}"/>
              </a:ext>
            </a:extLst>
          </p:cNvPr>
          <p:cNvSpPr/>
          <p:nvPr/>
        </p:nvSpPr>
        <p:spPr>
          <a:xfrm>
            <a:off x="3034748" y="2133600"/>
            <a:ext cx="5458089" cy="2534271"/>
          </a:xfrm>
          <a:prstGeom prst="accentBorderCallout1">
            <a:avLst>
              <a:gd name="adj1" fmla="val 44922"/>
              <a:gd name="adj2" fmla="val -44003"/>
              <a:gd name="adj3" fmla="val 5916"/>
              <a:gd name="adj4" fmla="val -10230"/>
            </a:avLst>
          </a:prstGeom>
          <a:solidFill>
            <a:schemeClr val="accent1">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hr-HR" sz="1600" dirty="0">
                <a:solidFill>
                  <a:schemeClr val="tx1"/>
                </a:solidFill>
                <a:latin typeface="Daytona" panose="020F0502020204030204" pitchFamily="34" charset="0"/>
                <a:ea typeface="Dai Banna SIL" panose="02000000000000000000" pitchFamily="2" charset="0"/>
                <a:cs typeface="Dai Banna SIL" panose="02000000000000000000" pitchFamily="2" charset="0"/>
              </a:rPr>
              <a:t>Definiraj prema HRN EN ISO/IEC 17025:</a:t>
            </a:r>
          </a:p>
          <a:p>
            <a:r>
              <a:rPr lang="hr-HR" sz="1600" dirty="0">
                <a:solidFill>
                  <a:schemeClr val="tx1"/>
                </a:solidFill>
                <a:latin typeface="Daytona" panose="020F0502020204030204" pitchFamily="34" charset="0"/>
                <a:ea typeface="Dai Banna SIL" panose="02000000000000000000" pitchFamily="2" charset="0"/>
                <a:cs typeface="Dai Banna SIL" panose="02000000000000000000" pitchFamily="2" charset="0"/>
              </a:rPr>
              <a:t>- analizu uzroka</a:t>
            </a:r>
          </a:p>
          <a:p>
            <a:r>
              <a:rPr lang="hr-HR" sz="1600" dirty="0">
                <a:solidFill>
                  <a:schemeClr val="tx1"/>
                </a:solidFill>
                <a:latin typeface="Daytona" panose="020F0502020204030204" pitchFamily="34" charset="0"/>
                <a:ea typeface="Dai Banna SIL" panose="02000000000000000000" pitchFamily="2" charset="0"/>
                <a:cs typeface="Dai Banna SIL" panose="02000000000000000000" pitchFamily="2" charset="0"/>
              </a:rPr>
              <a:t>- analizu opsega i utjecaja</a:t>
            </a:r>
          </a:p>
          <a:p>
            <a:r>
              <a:rPr lang="hr-HR" sz="1600" dirty="0">
                <a:solidFill>
                  <a:schemeClr val="tx1"/>
                </a:solidFill>
                <a:latin typeface="Daytona" panose="020F0502020204030204" pitchFamily="34" charset="0"/>
                <a:ea typeface="Dai Banna SIL" panose="02000000000000000000" pitchFamily="2" charset="0"/>
                <a:cs typeface="Dai Banna SIL" panose="02000000000000000000" pitchFamily="2" charset="0"/>
              </a:rPr>
              <a:t>- prijedlog ispravka</a:t>
            </a:r>
          </a:p>
          <a:p>
            <a:r>
              <a:rPr lang="hr-HR" sz="1600" dirty="0">
                <a:solidFill>
                  <a:schemeClr val="tx1"/>
                </a:solidFill>
                <a:latin typeface="Daytona" panose="020F0502020204030204" pitchFamily="34" charset="0"/>
                <a:ea typeface="Dai Banna SIL" panose="02000000000000000000" pitchFamily="2" charset="0"/>
                <a:cs typeface="Dai Banna SIL" panose="02000000000000000000" pitchFamily="2" charset="0"/>
              </a:rPr>
              <a:t>- prijedlog popravne radnje</a:t>
            </a:r>
          </a:p>
          <a:p>
            <a:r>
              <a:rPr lang="hr-HR" sz="1600" dirty="0">
                <a:solidFill>
                  <a:schemeClr val="tx1"/>
                </a:solidFill>
                <a:latin typeface="Daytona" panose="020F0502020204030204" pitchFamily="34" charset="0"/>
                <a:ea typeface="Dai Banna SIL" panose="02000000000000000000" pitchFamily="2" charset="0"/>
                <a:cs typeface="Dai Banna SIL" panose="02000000000000000000" pitchFamily="2" charset="0"/>
              </a:rPr>
              <a:t>za nesukladnost: Laboratorij upotrebljava termometar T-101, koji nije umjeren u planiranom vremenskom razdoblju.</a:t>
            </a:r>
          </a:p>
        </p:txBody>
      </p:sp>
    </p:spTree>
    <p:extLst>
      <p:ext uri="{BB962C8B-B14F-4D97-AF65-F5344CB8AC3E}">
        <p14:creationId xmlns:p14="http://schemas.microsoft.com/office/powerpoint/2010/main" val="28456846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A198E5DB-4503-3680-9771-FD6605CBE027}"/>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88DE7728-82A3-A0EF-6068-1192796861B4}"/>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73</a:t>
            </a:fld>
            <a:endParaRPr lang="en-US" sz="700"/>
          </a:p>
        </p:txBody>
      </p:sp>
      <p:sp>
        <p:nvSpPr>
          <p:cNvPr id="11" name="Pravokutnik: zaobljeni kutovi 10">
            <a:extLst>
              <a:ext uri="{FF2B5EF4-FFF2-40B4-BE49-F238E27FC236}">
                <a16:creationId xmlns:a16="http://schemas.microsoft.com/office/drawing/2014/main" id="{FCF2E755-7D69-7EE1-85F2-330E027B5FA0}"/>
              </a:ext>
            </a:extLst>
          </p:cNvPr>
          <p:cNvSpPr/>
          <p:nvPr/>
        </p:nvSpPr>
        <p:spPr>
          <a:xfrm>
            <a:off x="651163" y="397164"/>
            <a:ext cx="7841673" cy="385942"/>
          </a:xfrm>
          <a:prstGeom prst="roundRect">
            <a:avLst/>
          </a:prstGeom>
          <a:solidFill>
            <a:schemeClr val="accent2">
              <a:lumMod val="20000"/>
              <a:lumOff val="80000"/>
              <a:alpha val="50000"/>
            </a:schemeClr>
          </a:solidFill>
          <a:ln>
            <a:solidFill>
              <a:schemeClr val="accent1">
                <a:lumMod val="50000"/>
              </a:schemeClr>
            </a:solidFill>
          </a:ln>
        </p:spPr>
        <p:style>
          <a:lnRef idx="0">
            <a:scrgbClr r="0" g="0" b="0"/>
          </a:lnRef>
          <a:fillRef idx="0">
            <a:scrgbClr r="0" g="0" b="0"/>
          </a:fillRef>
          <a:effectRef idx="0">
            <a:scrgbClr r="0" g="0" b="0"/>
          </a:effectRef>
          <a:fontRef idx="minor">
            <a:schemeClr val="lt1"/>
          </a:fontRef>
        </p:style>
        <p:txBody>
          <a:bodyPr rtlCol="0" anchor="t"/>
          <a:lstStyle/>
          <a:p>
            <a:r>
              <a:rPr lang="hr-HR" b="1" dirty="0" err="1">
                <a:solidFill>
                  <a:schemeClr val="tx1"/>
                </a:solidFill>
              </a:rPr>
              <a:t>ChatGPT</a:t>
            </a:r>
            <a:r>
              <a:rPr lang="hr-HR" b="1" dirty="0">
                <a:solidFill>
                  <a:schemeClr val="tx1"/>
                </a:solidFill>
              </a:rPr>
              <a:t> odgovor</a:t>
            </a:r>
          </a:p>
        </p:txBody>
      </p:sp>
      <p:pic>
        <p:nvPicPr>
          <p:cNvPr id="3" name="Slika 2">
            <a:extLst>
              <a:ext uri="{FF2B5EF4-FFF2-40B4-BE49-F238E27FC236}">
                <a16:creationId xmlns:a16="http://schemas.microsoft.com/office/drawing/2014/main" id="{71A7612C-E3E7-59AD-DE58-75DFF68ED945}"/>
              </a:ext>
            </a:extLst>
          </p:cNvPr>
          <p:cNvPicPr>
            <a:picLocks noChangeAspect="1"/>
          </p:cNvPicPr>
          <p:nvPr/>
        </p:nvPicPr>
        <p:blipFill>
          <a:blip r:embed="rId3"/>
          <a:stretch>
            <a:fillRect/>
          </a:stretch>
        </p:blipFill>
        <p:spPr>
          <a:xfrm>
            <a:off x="1261599" y="1509564"/>
            <a:ext cx="6620799" cy="2124371"/>
          </a:xfrm>
          <a:prstGeom prst="rect">
            <a:avLst/>
          </a:prstGeom>
        </p:spPr>
      </p:pic>
    </p:spTree>
    <p:extLst>
      <p:ext uri="{BB962C8B-B14F-4D97-AF65-F5344CB8AC3E}">
        <p14:creationId xmlns:p14="http://schemas.microsoft.com/office/powerpoint/2010/main" val="783471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19F05048-0F10-B601-6A5D-3986C2C65DA5}"/>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3B938334-BB6E-F59D-356A-BCA110369958}"/>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74</a:t>
            </a:fld>
            <a:endParaRPr lang="en-US" sz="700"/>
          </a:p>
        </p:txBody>
      </p:sp>
      <p:sp>
        <p:nvSpPr>
          <p:cNvPr id="11" name="Pravokutnik: zaobljeni kutovi 10">
            <a:extLst>
              <a:ext uri="{FF2B5EF4-FFF2-40B4-BE49-F238E27FC236}">
                <a16:creationId xmlns:a16="http://schemas.microsoft.com/office/drawing/2014/main" id="{05405C5A-4996-EF78-2ED9-44527422980A}"/>
              </a:ext>
            </a:extLst>
          </p:cNvPr>
          <p:cNvSpPr/>
          <p:nvPr/>
        </p:nvSpPr>
        <p:spPr>
          <a:xfrm>
            <a:off x="651163" y="397164"/>
            <a:ext cx="7841673" cy="385942"/>
          </a:xfrm>
          <a:prstGeom prst="roundRect">
            <a:avLst/>
          </a:prstGeom>
          <a:solidFill>
            <a:schemeClr val="accent2">
              <a:lumMod val="20000"/>
              <a:lumOff val="80000"/>
              <a:alpha val="50000"/>
            </a:schemeClr>
          </a:solidFill>
          <a:ln>
            <a:solidFill>
              <a:schemeClr val="accent1">
                <a:lumMod val="50000"/>
              </a:schemeClr>
            </a:solidFill>
          </a:ln>
        </p:spPr>
        <p:style>
          <a:lnRef idx="0">
            <a:scrgbClr r="0" g="0" b="0"/>
          </a:lnRef>
          <a:fillRef idx="0">
            <a:scrgbClr r="0" g="0" b="0"/>
          </a:fillRef>
          <a:effectRef idx="0">
            <a:scrgbClr r="0" g="0" b="0"/>
          </a:effectRef>
          <a:fontRef idx="minor">
            <a:schemeClr val="lt1"/>
          </a:fontRef>
        </p:style>
        <p:txBody>
          <a:bodyPr rtlCol="0" anchor="t"/>
          <a:lstStyle/>
          <a:p>
            <a:r>
              <a:rPr lang="hr-HR" b="1" dirty="0" err="1">
                <a:solidFill>
                  <a:schemeClr val="tx1"/>
                </a:solidFill>
              </a:rPr>
              <a:t>ChatGPT</a:t>
            </a:r>
            <a:r>
              <a:rPr lang="hr-HR" b="1" dirty="0">
                <a:solidFill>
                  <a:schemeClr val="tx1"/>
                </a:solidFill>
              </a:rPr>
              <a:t> odgovor</a:t>
            </a:r>
          </a:p>
        </p:txBody>
      </p:sp>
      <p:pic>
        <p:nvPicPr>
          <p:cNvPr id="4" name="Slika 3">
            <a:extLst>
              <a:ext uri="{FF2B5EF4-FFF2-40B4-BE49-F238E27FC236}">
                <a16:creationId xmlns:a16="http://schemas.microsoft.com/office/drawing/2014/main" id="{A473D83A-1AE8-21C9-1A5C-1B52C1401A2B}"/>
              </a:ext>
            </a:extLst>
          </p:cNvPr>
          <p:cNvPicPr>
            <a:picLocks noChangeAspect="1"/>
          </p:cNvPicPr>
          <p:nvPr/>
        </p:nvPicPr>
        <p:blipFill>
          <a:blip r:embed="rId3"/>
          <a:stretch>
            <a:fillRect/>
          </a:stretch>
        </p:blipFill>
        <p:spPr>
          <a:xfrm>
            <a:off x="1375915" y="893024"/>
            <a:ext cx="6392167" cy="4048690"/>
          </a:xfrm>
          <a:prstGeom prst="rect">
            <a:avLst/>
          </a:prstGeom>
        </p:spPr>
      </p:pic>
    </p:spTree>
    <p:extLst>
      <p:ext uri="{BB962C8B-B14F-4D97-AF65-F5344CB8AC3E}">
        <p14:creationId xmlns:p14="http://schemas.microsoft.com/office/powerpoint/2010/main" val="36309244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E9F6EFEC-4779-C92E-9120-F74245B3241B}"/>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3E7288E2-AE12-AC35-313A-83B6ABB2EAB0}"/>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75</a:t>
            </a:fld>
            <a:endParaRPr lang="en-US" sz="700"/>
          </a:p>
        </p:txBody>
      </p:sp>
      <p:sp>
        <p:nvSpPr>
          <p:cNvPr id="11" name="Pravokutnik: zaobljeni kutovi 10">
            <a:extLst>
              <a:ext uri="{FF2B5EF4-FFF2-40B4-BE49-F238E27FC236}">
                <a16:creationId xmlns:a16="http://schemas.microsoft.com/office/drawing/2014/main" id="{B27004E9-9D11-B874-109E-DA79EFA4784D}"/>
              </a:ext>
            </a:extLst>
          </p:cNvPr>
          <p:cNvSpPr/>
          <p:nvPr/>
        </p:nvSpPr>
        <p:spPr>
          <a:xfrm>
            <a:off x="651163" y="397164"/>
            <a:ext cx="7841673" cy="385942"/>
          </a:xfrm>
          <a:prstGeom prst="roundRect">
            <a:avLst/>
          </a:prstGeom>
          <a:solidFill>
            <a:schemeClr val="accent2">
              <a:lumMod val="20000"/>
              <a:lumOff val="80000"/>
              <a:alpha val="50000"/>
            </a:schemeClr>
          </a:solidFill>
          <a:ln>
            <a:solidFill>
              <a:schemeClr val="accent1">
                <a:lumMod val="50000"/>
              </a:schemeClr>
            </a:solidFill>
          </a:ln>
        </p:spPr>
        <p:style>
          <a:lnRef idx="0">
            <a:scrgbClr r="0" g="0" b="0"/>
          </a:lnRef>
          <a:fillRef idx="0">
            <a:scrgbClr r="0" g="0" b="0"/>
          </a:fillRef>
          <a:effectRef idx="0">
            <a:scrgbClr r="0" g="0" b="0"/>
          </a:effectRef>
          <a:fontRef idx="minor">
            <a:schemeClr val="lt1"/>
          </a:fontRef>
        </p:style>
        <p:txBody>
          <a:bodyPr rtlCol="0" anchor="t"/>
          <a:lstStyle/>
          <a:p>
            <a:r>
              <a:rPr lang="hr-HR" b="1" dirty="0" err="1">
                <a:solidFill>
                  <a:schemeClr val="tx1"/>
                </a:solidFill>
              </a:rPr>
              <a:t>ChatGPT</a:t>
            </a:r>
            <a:r>
              <a:rPr lang="hr-HR" b="1" dirty="0">
                <a:solidFill>
                  <a:schemeClr val="tx1"/>
                </a:solidFill>
              </a:rPr>
              <a:t> odgovor</a:t>
            </a:r>
          </a:p>
        </p:txBody>
      </p:sp>
      <p:pic>
        <p:nvPicPr>
          <p:cNvPr id="4" name="Slika 3">
            <a:extLst>
              <a:ext uri="{FF2B5EF4-FFF2-40B4-BE49-F238E27FC236}">
                <a16:creationId xmlns:a16="http://schemas.microsoft.com/office/drawing/2014/main" id="{D3A7EDB4-E986-EEB0-4374-57625E522B82}"/>
              </a:ext>
            </a:extLst>
          </p:cNvPr>
          <p:cNvPicPr>
            <a:picLocks noChangeAspect="1"/>
          </p:cNvPicPr>
          <p:nvPr/>
        </p:nvPicPr>
        <p:blipFill>
          <a:blip r:embed="rId3"/>
          <a:stretch>
            <a:fillRect/>
          </a:stretch>
        </p:blipFill>
        <p:spPr>
          <a:xfrm>
            <a:off x="2390469" y="1404774"/>
            <a:ext cx="4363059" cy="2333951"/>
          </a:xfrm>
          <a:prstGeom prst="rect">
            <a:avLst/>
          </a:prstGeom>
        </p:spPr>
      </p:pic>
    </p:spTree>
    <p:extLst>
      <p:ext uri="{BB962C8B-B14F-4D97-AF65-F5344CB8AC3E}">
        <p14:creationId xmlns:p14="http://schemas.microsoft.com/office/powerpoint/2010/main" val="10292327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C63CEBFD-25E8-64FA-E0E5-941EB762320B}"/>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DC17F672-CCAB-FF25-57E8-A58B8E7F6AB3}"/>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76</a:t>
            </a:fld>
            <a:endParaRPr lang="en-US" sz="700"/>
          </a:p>
        </p:txBody>
      </p:sp>
      <p:sp>
        <p:nvSpPr>
          <p:cNvPr id="11" name="Pravokutnik: zaobljeni kutovi 10">
            <a:extLst>
              <a:ext uri="{FF2B5EF4-FFF2-40B4-BE49-F238E27FC236}">
                <a16:creationId xmlns:a16="http://schemas.microsoft.com/office/drawing/2014/main" id="{ED495896-1CCF-2DA8-2F01-FB0FD902067B}"/>
              </a:ext>
            </a:extLst>
          </p:cNvPr>
          <p:cNvSpPr/>
          <p:nvPr/>
        </p:nvSpPr>
        <p:spPr>
          <a:xfrm>
            <a:off x="651163" y="397164"/>
            <a:ext cx="7841673" cy="385942"/>
          </a:xfrm>
          <a:prstGeom prst="roundRect">
            <a:avLst/>
          </a:prstGeom>
          <a:solidFill>
            <a:schemeClr val="accent2">
              <a:lumMod val="20000"/>
              <a:lumOff val="80000"/>
              <a:alpha val="50000"/>
            </a:schemeClr>
          </a:solidFill>
          <a:ln>
            <a:solidFill>
              <a:schemeClr val="accent1">
                <a:lumMod val="50000"/>
              </a:schemeClr>
            </a:solidFill>
          </a:ln>
        </p:spPr>
        <p:style>
          <a:lnRef idx="0">
            <a:scrgbClr r="0" g="0" b="0"/>
          </a:lnRef>
          <a:fillRef idx="0">
            <a:scrgbClr r="0" g="0" b="0"/>
          </a:fillRef>
          <a:effectRef idx="0">
            <a:scrgbClr r="0" g="0" b="0"/>
          </a:effectRef>
          <a:fontRef idx="minor">
            <a:schemeClr val="lt1"/>
          </a:fontRef>
        </p:style>
        <p:txBody>
          <a:bodyPr rtlCol="0" anchor="t"/>
          <a:lstStyle/>
          <a:p>
            <a:r>
              <a:rPr lang="hr-HR" b="1" dirty="0" err="1">
                <a:solidFill>
                  <a:schemeClr val="tx1"/>
                </a:solidFill>
              </a:rPr>
              <a:t>ChatGPT</a:t>
            </a:r>
            <a:r>
              <a:rPr lang="hr-HR" b="1" dirty="0">
                <a:solidFill>
                  <a:schemeClr val="tx1"/>
                </a:solidFill>
              </a:rPr>
              <a:t> odgovor</a:t>
            </a:r>
          </a:p>
        </p:txBody>
      </p:sp>
      <p:pic>
        <p:nvPicPr>
          <p:cNvPr id="3" name="Slika 2">
            <a:extLst>
              <a:ext uri="{FF2B5EF4-FFF2-40B4-BE49-F238E27FC236}">
                <a16:creationId xmlns:a16="http://schemas.microsoft.com/office/drawing/2014/main" id="{110CA08D-B6BD-A88C-B81B-36F88D6A9F61}"/>
              </a:ext>
            </a:extLst>
          </p:cNvPr>
          <p:cNvPicPr>
            <a:picLocks noChangeAspect="1"/>
          </p:cNvPicPr>
          <p:nvPr/>
        </p:nvPicPr>
        <p:blipFill>
          <a:blip r:embed="rId3"/>
          <a:stretch>
            <a:fillRect/>
          </a:stretch>
        </p:blipFill>
        <p:spPr>
          <a:xfrm>
            <a:off x="1861920" y="830734"/>
            <a:ext cx="5420157" cy="4110980"/>
          </a:xfrm>
          <a:prstGeom prst="rect">
            <a:avLst/>
          </a:prstGeom>
        </p:spPr>
      </p:pic>
    </p:spTree>
    <p:extLst>
      <p:ext uri="{BB962C8B-B14F-4D97-AF65-F5344CB8AC3E}">
        <p14:creationId xmlns:p14="http://schemas.microsoft.com/office/powerpoint/2010/main" val="8735972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709BB90D-5FBE-D26A-63F8-A1ED9569EFF4}"/>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E3AE5111-5090-44FB-BF24-649A474C1E0C}"/>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77</a:t>
            </a:fld>
            <a:endParaRPr lang="en-US" sz="700"/>
          </a:p>
        </p:txBody>
      </p:sp>
      <p:sp>
        <p:nvSpPr>
          <p:cNvPr id="11" name="Pravokutnik: zaobljeni kutovi 10">
            <a:extLst>
              <a:ext uri="{FF2B5EF4-FFF2-40B4-BE49-F238E27FC236}">
                <a16:creationId xmlns:a16="http://schemas.microsoft.com/office/drawing/2014/main" id="{FE644898-1CB0-78B3-0A33-A49DCA72077D}"/>
              </a:ext>
            </a:extLst>
          </p:cNvPr>
          <p:cNvSpPr/>
          <p:nvPr/>
        </p:nvSpPr>
        <p:spPr>
          <a:xfrm>
            <a:off x="651163" y="397164"/>
            <a:ext cx="7841673" cy="385942"/>
          </a:xfrm>
          <a:prstGeom prst="roundRect">
            <a:avLst/>
          </a:prstGeom>
          <a:solidFill>
            <a:schemeClr val="accent2">
              <a:lumMod val="20000"/>
              <a:lumOff val="80000"/>
              <a:alpha val="50000"/>
            </a:schemeClr>
          </a:solidFill>
          <a:ln>
            <a:solidFill>
              <a:schemeClr val="accent1">
                <a:lumMod val="50000"/>
              </a:schemeClr>
            </a:solidFill>
          </a:ln>
        </p:spPr>
        <p:style>
          <a:lnRef idx="0">
            <a:scrgbClr r="0" g="0" b="0"/>
          </a:lnRef>
          <a:fillRef idx="0">
            <a:scrgbClr r="0" g="0" b="0"/>
          </a:fillRef>
          <a:effectRef idx="0">
            <a:scrgbClr r="0" g="0" b="0"/>
          </a:effectRef>
          <a:fontRef idx="minor">
            <a:schemeClr val="lt1"/>
          </a:fontRef>
        </p:style>
        <p:txBody>
          <a:bodyPr rtlCol="0" anchor="t"/>
          <a:lstStyle/>
          <a:p>
            <a:r>
              <a:rPr lang="hr-HR" b="1" dirty="0" err="1">
                <a:solidFill>
                  <a:schemeClr val="tx1"/>
                </a:solidFill>
              </a:rPr>
              <a:t>ChatGPT</a:t>
            </a:r>
            <a:r>
              <a:rPr lang="hr-HR" b="1" dirty="0">
                <a:solidFill>
                  <a:schemeClr val="tx1"/>
                </a:solidFill>
              </a:rPr>
              <a:t> odgovor</a:t>
            </a:r>
          </a:p>
        </p:txBody>
      </p:sp>
      <p:pic>
        <p:nvPicPr>
          <p:cNvPr id="4" name="Slika 3">
            <a:extLst>
              <a:ext uri="{FF2B5EF4-FFF2-40B4-BE49-F238E27FC236}">
                <a16:creationId xmlns:a16="http://schemas.microsoft.com/office/drawing/2014/main" id="{E8908B04-9D8B-8BBE-6A58-129051D7D877}"/>
              </a:ext>
            </a:extLst>
          </p:cNvPr>
          <p:cNvPicPr>
            <a:picLocks noChangeAspect="1"/>
          </p:cNvPicPr>
          <p:nvPr/>
        </p:nvPicPr>
        <p:blipFill>
          <a:blip r:embed="rId3"/>
          <a:stretch>
            <a:fillRect/>
          </a:stretch>
        </p:blipFill>
        <p:spPr>
          <a:xfrm>
            <a:off x="1733153" y="1981117"/>
            <a:ext cx="5677692" cy="1181265"/>
          </a:xfrm>
          <a:prstGeom prst="rect">
            <a:avLst/>
          </a:prstGeom>
        </p:spPr>
      </p:pic>
    </p:spTree>
    <p:extLst>
      <p:ext uri="{BB962C8B-B14F-4D97-AF65-F5344CB8AC3E}">
        <p14:creationId xmlns:p14="http://schemas.microsoft.com/office/powerpoint/2010/main" val="20247745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67BED7E8-7042-4BD6-2CD5-B5513257EDC1}"/>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EADFF901-2B5B-19D4-BEF1-3718B1BD3F75}"/>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78</a:t>
            </a:fld>
            <a:endParaRPr lang="en-US" sz="700"/>
          </a:p>
        </p:txBody>
      </p:sp>
      <p:sp>
        <p:nvSpPr>
          <p:cNvPr id="11" name="Pravokutnik: zaobljeni kutovi 10">
            <a:extLst>
              <a:ext uri="{FF2B5EF4-FFF2-40B4-BE49-F238E27FC236}">
                <a16:creationId xmlns:a16="http://schemas.microsoft.com/office/drawing/2014/main" id="{6F9B3545-45C3-C50F-06C8-3240C169319B}"/>
              </a:ext>
            </a:extLst>
          </p:cNvPr>
          <p:cNvSpPr/>
          <p:nvPr/>
        </p:nvSpPr>
        <p:spPr>
          <a:xfrm>
            <a:off x="651163" y="1708150"/>
            <a:ext cx="7841673" cy="1727200"/>
          </a:xfrm>
          <a:prstGeom prst="roundRect">
            <a:avLst/>
          </a:prstGeom>
          <a:solidFill>
            <a:schemeClr val="accent6">
              <a:lumMod val="40000"/>
              <a:lumOff val="60000"/>
              <a:alpha val="50000"/>
            </a:schemeClr>
          </a:solidFill>
          <a:ln>
            <a:solidFill>
              <a:srgbClr val="0070C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hr-HR" sz="2000" b="1" dirty="0">
                <a:solidFill>
                  <a:schemeClr val="tx1"/>
                </a:solidFill>
              </a:rPr>
              <a:t>Zadovoljni odgovorom?</a:t>
            </a:r>
          </a:p>
          <a:p>
            <a:pPr algn="ctr"/>
            <a:r>
              <a:rPr lang="hr-HR" dirty="0">
                <a:solidFill>
                  <a:schemeClr val="tx1"/>
                </a:solidFill>
              </a:rPr>
              <a:t>Je li </a:t>
            </a:r>
            <a:r>
              <a:rPr lang="hr-HR" dirty="0" err="1">
                <a:solidFill>
                  <a:schemeClr val="tx1"/>
                </a:solidFill>
              </a:rPr>
              <a:t>ChatGPT</a:t>
            </a:r>
            <a:r>
              <a:rPr lang="hr-HR" dirty="0">
                <a:solidFill>
                  <a:schemeClr val="tx1"/>
                </a:solidFill>
              </a:rPr>
              <a:t> bio od pomoći?</a:t>
            </a:r>
          </a:p>
          <a:p>
            <a:pPr algn="ctr"/>
            <a:r>
              <a:rPr lang="hr-HR" dirty="0">
                <a:solidFill>
                  <a:schemeClr val="tx1"/>
                </a:solidFill>
              </a:rPr>
              <a:t>Pomaže li analiza koju je proveo u rješavanju nesukladnosti?</a:t>
            </a:r>
          </a:p>
          <a:p>
            <a:pPr algn="ctr"/>
            <a:r>
              <a:rPr lang="hr-HR" dirty="0">
                <a:solidFill>
                  <a:schemeClr val="tx1"/>
                </a:solidFill>
              </a:rPr>
              <a:t>Je li vam ubrzao rješavanje nesukladnosti?</a:t>
            </a:r>
          </a:p>
        </p:txBody>
      </p:sp>
    </p:spTree>
    <p:extLst>
      <p:ext uri="{BB962C8B-B14F-4D97-AF65-F5344CB8AC3E}">
        <p14:creationId xmlns:p14="http://schemas.microsoft.com/office/powerpoint/2010/main" val="878233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2ED5CDA3-D1AF-8F3D-A302-2596BE831BAD}"/>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A1FB5B2C-1FB0-E977-38E8-470DBDB61320}"/>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79</a:t>
            </a:fld>
            <a:endParaRPr lang="en-US" sz="700"/>
          </a:p>
        </p:txBody>
      </p:sp>
      <p:sp>
        <p:nvSpPr>
          <p:cNvPr id="11" name="Pravokutnik: zaobljeni kutovi 10">
            <a:extLst>
              <a:ext uri="{FF2B5EF4-FFF2-40B4-BE49-F238E27FC236}">
                <a16:creationId xmlns:a16="http://schemas.microsoft.com/office/drawing/2014/main" id="{BB4C4F91-F9A1-BE0A-58D4-C46BB585EF7A}"/>
              </a:ext>
            </a:extLst>
          </p:cNvPr>
          <p:cNvSpPr/>
          <p:nvPr/>
        </p:nvSpPr>
        <p:spPr>
          <a:xfrm>
            <a:off x="651163" y="397164"/>
            <a:ext cx="7841673" cy="121920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hr-HR" dirty="0">
                <a:solidFill>
                  <a:schemeClr val="tx1"/>
                </a:solidFill>
              </a:rPr>
              <a:t>ZADATAK 2:</a:t>
            </a:r>
          </a:p>
          <a:p>
            <a:r>
              <a:rPr lang="hr-HR" b="1" dirty="0" err="1">
                <a:solidFill>
                  <a:schemeClr val="tx1"/>
                </a:solidFill>
              </a:rPr>
              <a:t>Prompt</a:t>
            </a:r>
            <a:r>
              <a:rPr lang="hr-HR" b="1" dirty="0">
                <a:solidFill>
                  <a:schemeClr val="tx1"/>
                </a:solidFill>
              </a:rPr>
              <a:t> za utvrđivanje rizika</a:t>
            </a:r>
          </a:p>
          <a:p>
            <a:pPr algn="just"/>
            <a:r>
              <a:rPr lang="hr-HR" dirty="0">
                <a:solidFill>
                  <a:schemeClr val="tx1"/>
                </a:solidFill>
              </a:rPr>
              <a:t>Kako postaviti </a:t>
            </a:r>
            <a:r>
              <a:rPr lang="hr-HR" dirty="0" err="1">
                <a:solidFill>
                  <a:schemeClr val="tx1"/>
                </a:solidFill>
              </a:rPr>
              <a:t>prompt</a:t>
            </a:r>
            <a:r>
              <a:rPr lang="hr-HR" dirty="0">
                <a:solidFill>
                  <a:schemeClr val="tx1"/>
                </a:solidFill>
              </a:rPr>
              <a:t> kojim će nam umjetna inteligencija pomoći u analizi rizika?</a:t>
            </a:r>
          </a:p>
        </p:txBody>
      </p:sp>
      <p:sp>
        <p:nvSpPr>
          <p:cNvPr id="12" name="Pravokutnik: zaobljeni kutovi 11">
            <a:extLst>
              <a:ext uri="{FF2B5EF4-FFF2-40B4-BE49-F238E27FC236}">
                <a16:creationId xmlns:a16="http://schemas.microsoft.com/office/drawing/2014/main" id="{6124BA39-F14C-C0A6-D3D0-5E0031A378BE}"/>
              </a:ext>
            </a:extLst>
          </p:cNvPr>
          <p:cNvSpPr/>
          <p:nvPr/>
        </p:nvSpPr>
        <p:spPr>
          <a:xfrm>
            <a:off x="651163" y="3527135"/>
            <a:ext cx="7841673" cy="830045"/>
          </a:xfrm>
          <a:prstGeom prst="roundRect">
            <a:avLst/>
          </a:prstGeom>
          <a:solidFill>
            <a:schemeClr val="accent4">
              <a:lumMod val="40000"/>
              <a:lumOff val="60000"/>
              <a:alpha val="50000"/>
            </a:schemeClr>
          </a:solidFill>
          <a:ln>
            <a:solidFill>
              <a:schemeClr val="accent1">
                <a:lumMod val="50000"/>
              </a:schemeClr>
            </a:solidFill>
          </a:ln>
        </p:spPr>
        <p:style>
          <a:lnRef idx="0">
            <a:scrgbClr r="0" g="0" b="0"/>
          </a:lnRef>
          <a:fillRef idx="0">
            <a:scrgbClr r="0" g="0" b="0"/>
          </a:fillRef>
          <a:effectRef idx="0">
            <a:scrgbClr r="0" g="0" b="0"/>
          </a:effectRef>
          <a:fontRef idx="minor">
            <a:schemeClr val="lt1"/>
          </a:fontRef>
        </p:style>
        <p:txBody>
          <a:bodyPr rtlCol="0" anchor="t"/>
          <a:lstStyle/>
          <a:p>
            <a:r>
              <a:rPr lang="hr-HR" b="1" dirty="0">
                <a:solidFill>
                  <a:schemeClr val="tx1"/>
                </a:solidFill>
              </a:rPr>
              <a:t>Rizik: </a:t>
            </a:r>
          </a:p>
          <a:p>
            <a:pPr algn="just"/>
            <a:r>
              <a:rPr lang="hr-HR" i="1" dirty="0">
                <a:solidFill>
                  <a:schemeClr val="tx1"/>
                </a:solidFill>
              </a:rPr>
              <a:t>Gubitak uzorka tijekom transporta.</a:t>
            </a:r>
          </a:p>
        </p:txBody>
      </p:sp>
      <p:pic>
        <p:nvPicPr>
          <p:cNvPr id="16" name="Slika 15">
            <a:extLst>
              <a:ext uri="{FF2B5EF4-FFF2-40B4-BE49-F238E27FC236}">
                <a16:creationId xmlns:a16="http://schemas.microsoft.com/office/drawing/2014/main" id="{0C272493-A921-52F0-6980-724352F4E6E0}"/>
              </a:ext>
            </a:extLst>
          </p:cNvPr>
          <p:cNvPicPr>
            <a:picLocks noChangeAspect="1"/>
          </p:cNvPicPr>
          <p:nvPr/>
        </p:nvPicPr>
        <p:blipFill>
          <a:blip r:embed="rId3"/>
          <a:stretch>
            <a:fillRect/>
          </a:stretch>
        </p:blipFill>
        <p:spPr>
          <a:xfrm>
            <a:off x="1152047" y="1828696"/>
            <a:ext cx="6839905" cy="1486107"/>
          </a:xfrm>
          <a:prstGeom prst="rect">
            <a:avLst/>
          </a:prstGeom>
        </p:spPr>
      </p:pic>
    </p:spTree>
    <p:extLst>
      <p:ext uri="{BB962C8B-B14F-4D97-AF65-F5344CB8AC3E}">
        <p14:creationId xmlns:p14="http://schemas.microsoft.com/office/powerpoint/2010/main" val="3530360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89728BA5-ECAF-538E-F063-74F297E0C2E0}"/>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D95D4EDE-F313-1F62-7347-1BE38B146B69}"/>
              </a:ext>
            </a:extLst>
          </p:cNvPr>
          <p:cNvSpPr txBox="1">
            <a:spLocks noGrp="1"/>
          </p:cNvSpPr>
          <p:nvPr>
            <p:ph type="title"/>
          </p:nvPr>
        </p:nvSpPr>
        <p:spPr>
          <a:xfrm>
            <a:off x="406401" y="1664077"/>
            <a:ext cx="3142271" cy="808182"/>
          </a:xfrm>
          <a:prstGeom prst="rect">
            <a:avLst/>
          </a:prstGeom>
        </p:spPr>
        <p:txBody>
          <a:bodyPr spcFirstLastPara="1" vert="horz" lIns="91440" tIns="45720" rIns="91440" bIns="45720" rtlCol="0" anchor="t" anchorCtr="0">
            <a:normAutofit fontScale="90000"/>
          </a:bodyPr>
          <a:lstStyle/>
          <a:p>
            <a:pPr marL="0" lvl="0" indent="0" defTabSz="914400">
              <a:spcBef>
                <a:spcPct val="0"/>
              </a:spcBef>
              <a:spcAft>
                <a:spcPts val="0"/>
              </a:spcAft>
            </a:pPr>
            <a:r>
              <a:rPr lang="hr-HR" sz="2700" b="1" dirty="0"/>
              <a:t>Umjetna inteligencija nije zamjena za čovjeka!</a:t>
            </a:r>
            <a:br>
              <a:rPr lang="hr-HR" sz="2700" b="1" dirty="0"/>
            </a:br>
            <a:r>
              <a:rPr lang="hr-HR" sz="2700" b="1" dirty="0"/>
              <a:t>Ona je alat koji može ubrzati obavljanje poslovnih aktivnosti…</a:t>
            </a:r>
            <a:endParaRPr lang="en-US" sz="2700" b="1" dirty="0"/>
          </a:p>
        </p:txBody>
      </p:sp>
      <p:sp>
        <p:nvSpPr>
          <p:cNvPr id="92" name="Google Shape;92;p17">
            <a:extLst>
              <a:ext uri="{FF2B5EF4-FFF2-40B4-BE49-F238E27FC236}">
                <a16:creationId xmlns:a16="http://schemas.microsoft.com/office/drawing/2014/main" id="{0C9B88FA-B5E4-9384-2CE4-535B9E2B5E41}"/>
              </a:ext>
            </a:extLst>
          </p:cNvPr>
          <p:cNvSpPr txBox="1">
            <a:spLocks noGrp="1"/>
          </p:cNvSpPr>
          <p:nvPr>
            <p:ph type="body" idx="1"/>
          </p:nvPr>
        </p:nvSpPr>
        <p:spPr>
          <a:xfrm>
            <a:off x="3872986" y="535131"/>
            <a:ext cx="4969161" cy="891309"/>
          </a:xfrm>
          <a:prstGeom prst="rect">
            <a:avLst/>
          </a:prstGeom>
        </p:spPr>
        <p:txBody>
          <a:bodyPr spcFirstLastPara="1" vert="horz" lIns="91440" tIns="45720" rIns="91440" bIns="45720" rtlCol="0" anchorCtr="0">
            <a:normAutofit fontScale="25000" lnSpcReduction="20000"/>
          </a:bodyPr>
          <a:lstStyle/>
          <a:p>
            <a:pPr marL="0" lvl="0" indent="0" defTabSz="914400">
              <a:lnSpc>
                <a:spcPct val="110000"/>
              </a:lnSpc>
              <a:buSzPct val="80000"/>
              <a:buNone/>
            </a:pPr>
            <a:r>
              <a:rPr lang="hr-HR" sz="7200" dirty="0"/>
              <a:t>Umjetna inteligencija nije zamjena za čovjeka — ona ne razmišlja, ne prosuđuje i ne preuzima odgovornost kao čovjek. </a:t>
            </a:r>
          </a:p>
          <a:p>
            <a:pPr marL="0" lvl="0" indent="0" defTabSz="914400">
              <a:spcBef>
                <a:spcPts val="600"/>
              </a:spcBef>
              <a:spcAft>
                <a:spcPts val="0"/>
              </a:spcAft>
              <a:buSzPct val="80000"/>
              <a:buNone/>
            </a:pPr>
            <a:endParaRPr lang="hr-HR" sz="1800" u="sng" dirty="0"/>
          </a:p>
          <a:p>
            <a:pPr marL="0" lvl="0" indent="0" defTabSz="914400">
              <a:spcBef>
                <a:spcPts val="600"/>
              </a:spcBef>
              <a:spcAft>
                <a:spcPts val="0"/>
              </a:spcAft>
              <a:buSzPct val="80000"/>
              <a:buNone/>
            </a:pPr>
            <a:endParaRPr lang="en-US" sz="1800" u="sng" dirty="0"/>
          </a:p>
        </p:txBody>
      </p:sp>
      <p:sp>
        <p:nvSpPr>
          <p:cNvPr id="93" name="Google Shape;93;p17">
            <a:extLst>
              <a:ext uri="{FF2B5EF4-FFF2-40B4-BE49-F238E27FC236}">
                <a16:creationId xmlns:a16="http://schemas.microsoft.com/office/drawing/2014/main" id="{784243AA-7C33-E596-3EB1-F187C86009AA}"/>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8</a:t>
            </a:fld>
            <a:endParaRPr lang="en-US" sz="700"/>
          </a:p>
        </p:txBody>
      </p:sp>
      <p:sp>
        <p:nvSpPr>
          <p:cNvPr id="3" name="Google Shape;92;p17">
            <a:extLst>
              <a:ext uri="{FF2B5EF4-FFF2-40B4-BE49-F238E27FC236}">
                <a16:creationId xmlns:a16="http://schemas.microsoft.com/office/drawing/2014/main" id="{FC553772-29BF-B2D8-F691-C87AB7EFC219}"/>
              </a:ext>
            </a:extLst>
          </p:cNvPr>
          <p:cNvSpPr txBox="1">
            <a:spLocks/>
          </p:cNvSpPr>
          <p:nvPr/>
        </p:nvSpPr>
        <p:spPr>
          <a:xfrm>
            <a:off x="3925258" y="1734918"/>
            <a:ext cx="4864613" cy="1673664"/>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buSzPct val="80000"/>
              <a:buNone/>
            </a:pPr>
            <a:r>
              <a:rPr lang="hr-HR" sz="1800" dirty="0"/>
              <a:t>Nego: </a:t>
            </a:r>
          </a:p>
          <a:p>
            <a:pPr marL="285750" indent="-285750" defTabSz="914400">
              <a:buSzPct val="80000"/>
              <a:buFontTx/>
              <a:buChar char="-"/>
            </a:pPr>
            <a:r>
              <a:rPr lang="hr-HR" sz="1800" dirty="0"/>
              <a:t>obrađuje podatke velikom brzinom</a:t>
            </a:r>
          </a:p>
          <a:p>
            <a:pPr marL="285750" indent="-285750" defTabSz="914400">
              <a:buSzPct val="80000"/>
              <a:buFontTx/>
              <a:buChar char="-"/>
            </a:pPr>
            <a:r>
              <a:rPr lang="hr-HR" sz="1800" dirty="0"/>
              <a:t>povlači korisne informacije za odlučivanje</a:t>
            </a:r>
          </a:p>
          <a:p>
            <a:pPr marL="285750" indent="-285750" defTabSz="914400">
              <a:buSzPct val="80000"/>
              <a:buFontTx/>
              <a:buChar char="-"/>
            </a:pPr>
            <a:r>
              <a:rPr lang="hr-HR" sz="1800" dirty="0"/>
              <a:t>može proučiti nizove podataka iz internih i eksternih baza</a:t>
            </a:r>
            <a:endParaRPr lang="hr-HR" sz="1800" u="sng" dirty="0"/>
          </a:p>
          <a:p>
            <a:pPr marL="0" indent="0" defTabSz="914400">
              <a:buSzPct val="80000"/>
              <a:buFont typeface="Corbel" pitchFamily="34" charset="0"/>
              <a:buNone/>
            </a:pPr>
            <a:endParaRPr lang="en-US" sz="1800" u="sng" dirty="0"/>
          </a:p>
        </p:txBody>
      </p:sp>
      <p:sp>
        <p:nvSpPr>
          <p:cNvPr id="2" name="Google Shape;92;p17">
            <a:extLst>
              <a:ext uri="{FF2B5EF4-FFF2-40B4-BE49-F238E27FC236}">
                <a16:creationId xmlns:a16="http://schemas.microsoft.com/office/drawing/2014/main" id="{135A7795-4913-34A5-94EA-D5BE633334A6}"/>
              </a:ext>
            </a:extLst>
          </p:cNvPr>
          <p:cNvSpPr txBox="1">
            <a:spLocks/>
          </p:cNvSpPr>
          <p:nvPr/>
        </p:nvSpPr>
        <p:spPr>
          <a:xfrm>
            <a:off x="3872985" y="3717060"/>
            <a:ext cx="4969161" cy="891309"/>
          </a:xfrm>
          <a:prstGeom prst="rect">
            <a:avLst/>
          </a:prstGeom>
        </p:spPr>
        <p:txBody>
          <a:bodyPr spcFirstLastPara="1" vert="horz" wrap="square" lIns="91440" tIns="45720" rIns="91440" bIns="45720" rtlCol="0" anchor="t" anchorCtr="0">
            <a:normAutofit fontScale="25000" lnSpcReduction="20000"/>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Font typeface="Corbel" pitchFamily="34" charset="0"/>
              <a:buNone/>
            </a:pPr>
            <a:r>
              <a:rPr lang="hr-HR" sz="7200" dirty="0"/>
              <a:t>Ona ne može zamijeniti ljudsku stručnost, iskustvo i prosudbu, koji ostaju ključni za pravilno tumačenje rezultata i donošenje konačnih odluka, ali može povećati učinkovitost.</a:t>
            </a:r>
            <a:endParaRPr lang="hr-HR" sz="1800" u="sng" dirty="0"/>
          </a:p>
          <a:p>
            <a:pPr marL="0" indent="0" defTabSz="914400">
              <a:buSzPct val="80000"/>
              <a:buFont typeface="Corbel" pitchFamily="34" charset="0"/>
              <a:buNone/>
            </a:pPr>
            <a:endParaRPr lang="en-US" sz="1800" u="sng" dirty="0"/>
          </a:p>
        </p:txBody>
      </p:sp>
    </p:spTree>
    <p:extLst>
      <p:ext uri="{BB962C8B-B14F-4D97-AF65-F5344CB8AC3E}">
        <p14:creationId xmlns:p14="http://schemas.microsoft.com/office/powerpoint/2010/main" val="37218337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F9AD6341-A2B8-9699-776B-41BE003EC076}"/>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70FB9B06-6678-85E8-531F-B66005C2FD92}"/>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80</a:t>
            </a:fld>
            <a:endParaRPr lang="en-US" sz="700"/>
          </a:p>
        </p:txBody>
      </p:sp>
      <p:sp>
        <p:nvSpPr>
          <p:cNvPr id="11" name="Pravokutnik: zaobljeni kutovi 10">
            <a:extLst>
              <a:ext uri="{FF2B5EF4-FFF2-40B4-BE49-F238E27FC236}">
                <a16:creationId xmlns:a16="http://schemas.microsoft.com/office/drawing/2014/main" id="{604EE17F-BA38-F155-74F2-101AB645BF58}"/>
              </a:ext>
            </a:extLst>
          </p:cNvPr>
          <p:cNvSpPr/>
          <p:nvPr/>
        </p:nvSpPr>
        <p:spPr>
          <a:xfrm>
            <a:off x="651163" y="397164"/>
            <a:ext cx="7841673" cy="385942"/>
          </a:xfrm>
          <a:prstGeom prst="roundRect">
            <a:avLst/>
          </a:prstGeom>
          <a:solidFill>
            <a:schemeClr val="accent4">
              <a:lumMod val="40000"/>
              <a:lumOff val="60000"/>
              <a:alpha val="50000"/>
            </a:schemeClr>
          </a:solidFill>
          <a:ln>
            <a:solidFill>
              <a:schemeClr val="accent1">
                <a:lumMod val="50000"/>
              </a:schemeClr>
            </a:solidFill>
          </a:ln>
        </p:spPr>
        <p:style>
          <a:lnRef idx="0">
            <a:scrgbClr r="0" g="0" b="0"/>
          </a:lnRef>
          <a:fillRef idx="0">
            <a:scrgbClr r="0" g="0" b="0"/>
          </a:fillRef>
          <a:effectRef idx="0">
            <a:scrgbClr r="0" g="0" b="0"/>
          </a:effectRef>
          <a:fontRef idx="minor">
            <a:schemeClr val="lt1"/>
          </a:fontRef>
        </p:style>
        <p:txBody>
          <a:bodyPr rtlCol="0" anchor="t"/>
          <a:lstStyle/>
          <a:p>
            <a:r>
              <a:rPr lang="hr-HR" dirty="0">
                <a:solidFill>
                  <a:schemeClr val="tx1"/>
                </a:solidFill>
              </a:rPr>
              <a:t>MOGUĆE RJEŠENJE</a:t>
            </a:r>
          </a:p>
        </p:txBody>
      </p:sp>
      <p:pic>
        <p:nvPicPr>
          <p:cNvPr id="4" name="Grafika 3" descr="Puzzle pieces outline">
            <a:extLst>
              <a:ext uri="{FF2B5EF4-FFF2-40B4-BE49-F238E27FC236}">
                <a16:creationId xmlns:a16="http://schemas.microsoft.com/office/drawing/2014/main" id="{1C984260-6E00-EB4E-482D-1077E87F36F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288775" y="2919220"/>
            <a:ext cx="1441174" cy="1441174"/>
          </a:xfrm>
          <a:prstGeom prst="rect">
            <a:avLst/>
          </a:prstGeom>
        </p:spPr>
      </p:pic>
      <p:sp>
        <p:nvSpPr>
          <p:cNvPr id="5" name="Oblačić: crta s obrubom i crtom isticanja 4">
            <a:extLst>
              <a:ext uri="{FF2B5EF4-FFF2-40B4-BE49-F238E27FC236}">
                <a16:creationId xmlns:a16="http://schemas.microsoft.com/office/drawing/2014/main" id="{C6AA662A-3EA9-0BEE-5E63-D6126CA68424}"/>
              </a:ext>
            </a:extLst>
          </p:cNvPr>
          <p:cNvSpPr/>
          <p:nvPr/>
        </p:nvSpPr>
        <p:spPr>
          <a:xfrm>
            <a:off x="3034748" y="2133600"/>
            <a:ext cx="5458089" cy="2534271"/>
          </a:xfrm>
          <a:prstGeom prst="accentBorderCallout1">
            <a:avLst>
              <a:gd name="adj1" fmla="val 44922"/>
              <a:gd name="adj2" fmla="val -44003"/>
              <a:gd name="adj3" fmla="val 5916"/>
              <a:gd name="adj4" fmla="val -10230"/>
            </a:avLst>
          </a:prstGeom>
          <a:solidFill>
            <a:schemeClr val="accent1">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hr-HR" sz="1600" dirty="0">
                <a:solidFill>
                  <a:schemeClr val="tx1"/>
                </a:solidFill>
                <a:latin typeface="Daytona" panose="020F0502020204030204" pitchFamily="34" charset="0"/>
                <a:ea typeface="Dai Banna SIL" panose="02000000000000000000" pitchFamily="2" charset="0"/>
                <a:cs typeface="Dai Banna SIL" panose="02000000000000000000" pitchFamily="2" charset="0"/>
              </a:rPr>
              <a:t>Definiraj prema HRN EN ISO/IEC 17025:</a:t>
            </a:r>
          </a:p>
          <a:p>
            <a:r>
              <a:rPr lang="hr-HR" sz="1600" dirty="0">
                <a:solidFill>
                  <a:schemeClr val="tx1"/>
                </a:solidFill>
                <a:latin typeface="Daytona" panose="020F0502020204030204" pitchFamily="34" charset="0"/>
                <a:ea typeface="Dai Banna SIL" panose="02000000000000000000" pitchFamily="2" charset="0"/>
                <a:cs typeface="Dai Banna SIL" panose="02000000000000000000" pitchFamily="2" charset="0"/>
              </a:rPr>
              <a:t>- opis rizika</a:t>
            </a:r>
          </a:p>
          <a:p>
            <a:r>
              <a:rPr lang="hr-HR" sz="1600" dirty="0">
                <a:solidFill>
                  <a:schemeClr val="tx1"/>
                </a:solidFill>
                <a:latin typeface="Daytona" panose="020F0502020204030204" pitchFamily="34" charset="0"/>
                <a:ea typeface="Dai Banna SIL" panose="02000000000000000000" pitchFamily="2" charset="0"/>
                <a:cs typeface="Dai Banna SIL" panose="02000000000000000000" pitchFamily="2" charset="0"/>
              </a:rPr>
              <a:t>- moguću štetu</a:t>
            </a:r>
          </a:p>
          <a:p>
            <a:r>
              <a:rPr lang="hr-HR" sz="1600" dirty="0">
                <a:solidFill>
                  <a:schemeClr val="tx1"/>
                </a:solidFill>
                <a:latin typeface="Daytona" panose="020F0502020204030204" pitchFamily="34" charset="0"/>
                <a:ea typeface="Dai Banna SIL" panose="02000000000000000000" pitchFamily="2" charset="0"/>
                <a:cs typeface="Dai Banna SIL" panose="02000000000000000000" pitchFamily="2" charset="0"/>
              </a:rPr>
              <a:t>- procjenu (vjerojatnost i posljedica)</a:t>
            </a:r>
          </a:p>
          <a:p>
            <a:r>
              <a:rPr lang="hr-HR" sz="1600" dirty="0">
                <a:solidFill>
                  <a:schemeClr val="tx1"/>
                </a:solidFill>
                <a:latin typeface="Daytona" panose="020F0502020204030204" pitchFamily="34" charset="0"/>
                <a:ea typeface="Dai Banna SIL" panose="02000000000000000000" pitchFamily="2" charset="0"/>
                <a:cs typeface="Dai Banna SIL" panose="02000000000000000000" pitchFamily="2" charset="0"/>
              </a:rPr>
              <a:t>- mjere kontrole</a:t>
            </a:r>
          </a:p>
          <a:p>
            <a:r>
              <a:rPr lang="hr-HR" sz="1600" dirty="0">
                <a:solidFill>
                  <a:schemeClr val="tx1"/>
                </a:solidFill>
                <a:latin typeface="Daytona" panose="020F0502020204030204" pitchFamily="34" charset="0"/>
                <a:ea typeface="Dai Banna SIL" panose="02000000000000000000" pitchFamily="2" charset="0"/>
                <a:cs typeface="Dai Banna SIL" panose="02000000000000000000" pitchFamily="2" charset="0"/>
              </a:rPr>
              <a:t>- dodatne radnje za smanjenje rizika</a:t>
            </a:r>
          </a:p>
          <a:p>
            <a:r>
              <a:rPr lang="hr-HR" sz="1600" dirty="0">
                <a:solidFill>
                  <a:schemeClr val="tx1"/>
                </a:solidFill>
                <a:latin typeface="Daytona" panose="020F0502020204030204" pitchFamily="34" charset="0"/>
                <a:ea typeface="Dai Banna SIL" panose="02000000000000000000" pitchFamily="2" charset="0"/>
                <a:cs typeface="Dai Banna SIL" panose="02000000000000000000" pitchFamily="2" charset="0"/>
              </a:rPr>
              <a:t>za rizik: Gubitak uzorka tijekom transporta.</a:t>
            </a:r>
          </a:p>
        </p:txBody>
      </p:sp>
    </p:spTree>
    <p:extLst>
      <p:ext uri="{BB962C8B-B14F-4D97-AF65-F5344CB8AC3E}">
        <p14:creationId xmlns:p14="http://schemas.microsoft.com/office/powerpoint/2010/main" val="21079495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D2711454-EB37-79AD-4B21-8D4CD47EAEB0}"/>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900783FC-CB7A-DF26-C463-4C647EA901AB}"/>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81</a:t>
            </a:fld>
            <a:endParaRPr lang="en-US" sz="700"/>
          </a:p>
        </p:txBody>
      </p:sp>
      <p:sp>
        <p:nvSpPr>
          <p:cNvPr id="11" name="Pravokutnik: zaobljeni kutovi 10">
            <a:extLst>
              <a:ext uri="{FF2B5EF4-FFF2-40B4-BE49-F238E27FC236}">
                <a16:creationId xmlns:a16="http://schemas.microsoft.com/office/drawing/2014/main" id="{1E8464F4-6374-E1E7-09D9-82FA0661C574}"/>
              </a:ext>
            </a:extLst>
          </p:cNvPr>
          <p:cNvSpPr/>
          <p:nvPr/>
        </p:nvSpPr>
        <p:spPr>
          <a:xfrm>
            <a:off x="651163" y="397164"/>
            <a:ext cx="7841673" cy="385942"/>
          </a:xfrm>
          <a:prstGeom prst="roundRect">
            <a:avLst/>
          </a:prstGeom>
          <a:solidFill>
            <a:schemeClr val="accent2">
              <a:lumMod val="20000"/>
              <a:lumOff val="80000"/>
              <a:alpha val="50000"/>
            </a:schemeClr>
          </a:solidFill>
          <a:ln>
            <a:solidFill>
              <a:schemeClr val="accent1">
                <a:lumMod val="50000"/>
              </a:schemeClr>
            </a:solidFill>
          </a:ln>
        </p:spPr>
        <p:style>
          <a:lnRef idx="0">
            <a:scrgbClr r="0" g="0" b="0"/>
          </a:lnRef>
          <a:fillRef idx="0">
            <a:scrgbClr r="0" g="0" b="0"/>
          </a:fillRef>
          <a:effectRef idx="0">
            <a:scrgbClr r="0" g="0" b="0"/>
          </a:effectRef>
          <a:fontRef idx="minor">
            <a:schemeClr val="lt1"/>
          </a:fontRef>
        </p:style>
        <p:txBody>
          <a:bodyPr rtlCol="0" anchor="t"/>
          <a:lstStyle/>
          <a:p>
            <a:r>
              <a:rPr lang="hr-HR" b="1" dirty="0" err="1">
                <a:solidFill>
                  <a:schemeClr val="tx1"/>
                </a:solidFill>
              </a:rPr>
              <a:t>ChatGPT</a:t>
            </a:r>
            <a:r>
              <a:rPr lang="hr-HR" b="1" dirty="0">
                <a:solidFill>
                  <a:schemeClr val="tx1"/>
                </a:solidFill>
              </a:rPr>
              <a:t> odgovor</a:t>
            </a:r>
          </a:p>
        </p:txBody>
      </p:sp>
      <p:pic>
        <p:nvPicPr>
          <p:cNvPr id="4" name="Slika 3">
            <a:extLst>
              <a:ext uri="{FF2B5EF4-FFF2-40B4-BE49-F238E27FC236}">
                <a16:creationId xmlns:a16="http://schemas.microsoft.com/office/drawing/2014/main" id="{A76AD11C-3D7E-BF24-812A-409BDC08B391}"/>
              </a:ext>
            </a:extLst>
          </p:cNvPr>
          <p:cNvPicPr>
            <a:picLocks noChangeAspect="1"/>
          </p:cNvPicPr>
          <p:nvPr/>
        </p:nvPicPr>
        <p:blipFill>
          <a:blip r:embed="rId3"/>
          <a:stretch>
            <a:fillRect/>
          </a:stretch>
        </p:blipFill>
        <p:spPr>
          <a:xfrm>
            <a:off x="1147283" y="1105812"/>
            <a:ext cx="6849431" cy="3467584"/>
          </a:xfrm>
          <a:prstGeom prst="rect">
            <a:avLst/>
          </a:prstGeom>
        </p:spPr>
      </p:pic>
    </p:spTree>
    <p:extLst>
      <p:ext uri="{BB962C8B-B14F-4D97-AF65-F5344CB8AC3E}">
        <p14:creationId xmlns:p14="http://schemas.microsoft.com/office/powerpoint/2010/main" val="28365530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CC06C3E0-99D9-A79F-7549-484D24C3FB13}"/>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0C9DDB8E-03E2-AC57-B3DC-7B375B0C51D8}"/>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82</a:t>
            </a:fld>
            <a:endParaRPr lang="en-US" sz="700"/>
          </a:p>
        </p:txBody>
      </p:sp>
      <p:sp>
        <p:nvSpPr>
          <p:cNvPr id="11" name="Pravokutnik: zaobljeni kutovi 10">
            <a:extLst>
              <a:ext uri="{FF2B5EF4-FFF2-40B4-BE49-F238E27FC236}">
                <a16:creationId xmlns:a16="http://schemas.microsoft.com/office/drawing/2014/main" id="{AE4A7829-EC67-B816-B535-E489A353B5FF}"/>
              </a:ext>
            </a:extLst>
          </p:cNvPr>
          <p:cNvSpPr/>
          <p:nvPr/>
        </p:nvSpPr>
        <p:spPr>
          <a:xfrm>
            <a:off x="651163" y="397164"/>
            <a:ext cx="7841673" cy="385942"/>
          </a:xfrm>
          <a:prstGeom prst="roundRect">
            <a:avLst/>
          </a:prstGeom>
          <a:solidFill>
            <a:schemeClr val="accent2">
              <a:lumMod val="20000"/>
              <a:lumOff val="80000"/>
              <a:alpha val="50000"/>
            </a:schemeClr>
          </a:solidFill>
          <a:ln>
            <a:solidFill>
              <a:schemeClr val="accent1">
                <a:lumMod val="50000"/>
              </a:schemeClr>
            </a:solidFill>
          </a:ln>
        </p:spPr>
        <p:style>
          <a:lnRef idx="0">
            <a:scrgbClr r="0" g="0" b="0"/>
          </a:lnRef>
          <a:fillRef idx="0">
            <a:scrgbClr r="0" g="0" b="0"/>
          </a:fillRef>
          <a:effectRef idx="0">
            <a:scrgbClr r="0" g="0" b="0"/>
          </a:effectRef>
          <a:fontRef idx="minor">
            <a:schemeClr val="lt1"/>
          </a:fontRef>
        </p:style>
        <p:txBody>
          <a:bodyPr rtlCol="0" anchor="t"/>
          <a:lstStyle/>
          <a:p>
            <a:r>
              <a:rPr lang="hr-HR" b="1" dirty="0" err="1">
                <a:solidFill>
                  <a:schemeClr val="tx1"/>
                </a:solidFill>
              </a:rPr>
              <a:t>ChatGPT</a:t>
            </a:r>
            <a:r>
              <a:rPr lang="hr-HR" b="1" dirty="0">
                <a:solidFill>
                  <a:schemeClr val="tx1"/>
                </a:solidFill>
              </a:rPr>
              <a:t> odgovor</a:t>
            </a:r>
          </a:p>
        </p:txBody>
      </p:sp>
      <p:pic>
        <p:nvPicPr>
          <p:cNvPr id="3" name="Slika 2">
            <a:extLst>
              <a:ext uri="{FF2B5EF4-FFF2-40B4-BE49-F238E27FC236}">
                <a16:creationId xmlns:a16="http://schemas.microsoft.com/office/drawing/2014/main" id="{609BD1CD-DFFF-902C-F626-3D0923A9C3A0}"/>
              </a:ext>
            </a:extLst>
          </p:cNvPr>
          <p:cNvPicPr>
            <a:picLocks noChangeAspect="1"/>
          </p:cNvPicPr>
          <p:nvPr/>
        </p:nvPicPr>
        <p:blipFill>
          <a:blip r:embed="rId3"/>
          <a:stretch>
            <a:fillRect/>
          </a:stretch>
        </p:blipFill>
        <p:spPr>
          <a:xfrm>
            <a:off x="1938752" y="999326"/>
            <a:ext cx="5266493" cy="3805466"/>
          </a:xfrm>
          <a:prstGeom prst="rect">
            <a:avLst/>
          </a:prstGeom>
        </p:spPr>
      </p:pic>
    </p:spTree>
    <p:extLst>
      <p:ext uri="{BB962C8B-B14F-4D97-AF65-F5344CB8AC3E}">
        <p14:creationId xmlns:p14="http://schemas.microsoft.com/office/powerpoint/2010/main" val="33837797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B9442CFA-0D0E-ED1F-98A6-C0D02D4E248A}"/>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F89938C9-7FEC-A9DC-B8BC-25F197CBDFAC}"/>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83</a:t>
            </a:fld>
            <a:endParaRPr lang="en-US" sz="700"/>
          </a:p>
        </p:txBody>
      </p:sp>
      <p:sp>
        <p:nvSpPr>
          <p:cNvPr id="11" name="Pravokutnik: zaobljeni kutovi 10">
            <a:extLst>
              <a:ext uri="{FF2B5EF4-FFF2-40B4-BE49-F238E27FC236}">
                <a16:creationId xmlns:a16="http://schemas.microsoft.com/office/drawing/2014/main" id="{DC3E07DD-8B0D-8D12-E2DC-11A49746BAA6}"/>
              </a:ext>
            </a:extLst>
          </p:cNvPr>
          <p:cNvSpPr/>
          <p:nvPr/>
        </p:nvSpPr>
        <p:spPr>
          <a:xfrm>
            <a:off x="651163" y="397164"/>
            <a:ext cx="7841673" cy="385942"/>
          </a:xfrm>
          <a:prstGeom prst="roundRect">
            <a:avLst/>
          </a:prstGeom>
          <a:solidFill>
            <a:schemeClr val="accent2">
              <a:lumMod val="20000"/>
              <a:lumOff val="80000"/>
              <a:alpha val="50000"/>
            </a:schemeClr>
          </a:solidFill>
          <a:ln>
            <a:solidFill>
              <a:schemeClr val="accent1">
                <a:lumMod val="50000"/>
              </a:schemeClr>
            </a:solidFill>
          </a:ln>
        </p:spPr>
        <p:style>
          <a:lnRef idx="0">
            <a:scrgbClr r="0" g="0" b="0"/>
          </a:lnRef>
          <a:fillRef idx="0">
            <a:scrgbClr r="0" g="0" b="0"/>
          </a:fillRef>
          <a:effectRef idx="0">
            <a:scrgbClr r="0" g="0" b="0"/>
          </a:effectRef>
          <a:fontRef idx="minor">
            <a:schemeClr val="lt1"/>
          </a:fontRef>
        </p:style>
        <p:txBody>
          <a:bodyPr rtlCol="0" anchor="t"/>
          <a:lstStyle/>
          <a:p>
            <a:r>
              <a:rPr lang="hr-HR" b="1" dirty="0" err="1">
                <a:solidFill>
                  <a:schemeClr val="tx1"/>
                </a:solidFill>
              </a:rPr>
              <a:t>ChatGPT</a:t>
            </a:r>
            <a:r>
              <a:rPr lang="hr-HR" b="1" dirty="0">
                <a:solidFill>
                  <a:schemeClr val="tx1"/>
                </a:solidFill>
              </a:rPr>
              <a:t> odgovor</a:t>
            </a:r>
          </a:p>
        </p:txBody>
      </p:sp>
      <p:pic>
        <p:nvPicPr>
          <p:cNvPr id="4" name="Slika 3">
            <a:extLst>
              <a:ext uri="{FF2B5EF4-FFF2-40B4-BE49-F238E27FC236}">
                <a16:creationId xmlns:a16="http://schemas.microsoft.com/office/drawing/2014/main" id="{35C59A61-912A-171A-5F42-3C4743F11A3A}"/>
              </a:ext>
            </a:extLst>
          </p:cNvPr>
          <p:cNvPicPr>
            <a:picLocks noChangeAspect="1"/>
          </p:cNvPicPr>
          <p:nvPr/>
        </p:nvPicPr>
        <p:blipFill>
          <a:blip r:embed="rId3"/>
          <a:stretch>
            <a:fillRect/>
          </a:stretch>
        </p:blipFill>
        <p:spPr>
          <a:xfrm>
            <a:off x="1656942" y="873971"/>
            <a:ext cx="5830114" cy="4067743"/>
          </a:xfrm>
          <a:prstGeom prst="rect">
            <a:avLst/>
          </a:prstGeom>
        </p:spPr>
      </p:pic>
    </p:spTree>
    <p:extLst>
      <p:ext uri="{BB962C8B-B14F-4D97-AF65-F5344CB8AC3E}">
        <p14:creationId xmlns:p14="http://schemas.microsoft.com/office/powerpoint/2010/main" val="16458779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C1817681-EF48-1E9C-5A27-2A07DEE6C806}"/>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8EDA3B12-AC40-9AA2-5A8B-951E18C6A405}"/>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84</a:t>
            </a:fld>
            <a:endParaRPr lang="en-US" sz="700"/>
          </a:p>
        </p:txBody>
      </p:sp>
      <p:sp>
        <p:nvSpPr>
          <p:cNvPr id="11" name="Pravokutnik: zaobljeni kutovi 10">
            <a:extLst>
              <a:ext uri="{FF2B5EF4-FFF2-40B4-BE49-F238E27FC236}">
                <a16:creationId xmlns:a16="http://schemas.microsoft.com/office/drawing/2014/main" id="{23F786CF-913F-46DD-8575-68F2E9EEF331}"/>
              </a:ext>
            </a:extLst>
          </p:cNvPr>
          <p:cNvSpPr/>
          <p:nvPr/>
        </p:nvSpPr>
        <p:spPr>
          <a:xfrm>
            <a:off x="651163" y="397164"/>
            <a:ext cx="7841673" cy="385942"/>
          </a:xfrm>
          <a:prstGeom prst="roundRect">
            <a:avLst/>
          </a:prstGeom>
          <a:solidFill>
            <a:schemeClr val="accent2">
              <a:lumMod val="20000"/>
              <a:lumOff val="80000"/>
              <a:alpha val="50000"/>
            </a:schemeClr>
          </a:solidFill>
          <a:ln>
            <a:solidFill>
              <a:schemeClr val="accent1">
                <a:lumMod val="50000"/>
              </a:schemeClr>
            </a:solidFill>
          </a:ln>
        </p:spPr>
        <p:style>
          <a:lnRef idx="0">
            <a:scrgbClr r="0" g="0" b="0"/>
          </a:lnRef>
          <a:fillRef idx="0">
            <a:scrgbClr r="0" g="0" b="0"/>
          </a:fillRef>
          <a:effectRef idx="0">
            <a:scrgbClr r="0" g="0" b="0"/>
          </a:effectRef>
          <a:fontRef idx="minor">
            <a:schemeClr val="lt1"/>
          </a:fontRef>
        </p:style>
        <p:txBody>
          <a:bodyPr rtlCol="0" anchor="t"/>
          <a:lstStyle/>
          <a:p>
            <a:r>
              <a:rPr lang="hr-HR" b="1" dirty="0" err="1">
                <a:solidFill>
                  <a:schemeClr val="tx1"/>
                </a:solidFill>
              </a:rPr>
              <a:t>ChatGPT</a:t>
            </a:r>
            <a:r>
              <a:rPr lang="hr-HR" b="1" dirty="0">
                <a:solidFill>
                  <a:schemeClr val="tx1"/>
                </a:solidFill>
              </a:rPr>
              <a:t> odgovor</a:t>
            </a:r>
          </a:p>
        </p:txBody>
      </p:sp>
      <p:pic>
        <p:nvPicPr>
          <p:cNvPr id="3" name="Slika 2">
            <a:extLst>
              <a:ext uri="{FF2B5EF4-FFF2-40B4-BE49-F238E27FC236}">
                <a16:creationId xmlns:a16="http://schemas.microsoft.com/office/drawing/2014/main" id="{6CF26CD8-69EE-BB05-0570-DA47D4C4C5E0}"/>
              </a:ext>
            </a:extLst>
          </p:cNvPr>
          <p:cNvPicPr>
            <a:picLocks noChangeAspect="1"/>
          </p:cNvPicPr>
          <p:nvPr/>
        </p:nvPicPr>
        <p:blipFill>
          <a:blip r:embed="rId3"/>
          <a:stretch>
            <a:fillRect/>
          </a:stretch>
        </p:blipFill>
        <p:spPr>
          <a:xfrm>
            <a:off x="2052286" y="1638169"/>
            <a:ext cx="5039428" cy="1867161"/>
          </a:xfrm>
          <a:prstGeom prst="rect">
            <a:avLst/>
          </a:prstGeom>
        </p:spPr>
      </p:pic>
    </p:spTree>
    <p:extLst>
      <p:ext uri="{BB962C8B-B14F-4D97-AF65-F5344CB8AC3E}">
        <p14:creationId xmlns:p14="http://schemas.microsoft.com/office/powerpoint/2010/main" val="33623506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85ADA198-CE03-575F-F004-284B49C2950F}"/>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8693D12E-E439-8B00-1FA4-7E7745502022}"/>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85</a:t>
            </a:fld>
            <a:endParaRPr lang="en-US" sz="700"/>
          </a:p>
        </p:txBody>
      </p:sp>
      <p:sp>
        <p:nvSpPr>
          <p:cNvPr id="11" name="Pravokutnik: zaobljeni kutovi 10">
            <a:extLst>
              <a:ext uri="{FF2B5EF4-FFF2-40B4-BE49-F238E27FC236}">
                <a16:creationId xmlns:a16="http://schemas.microsoft.com/office/drawing/2014/main" id="{C31787EB-A815-E2FA-0D96-10ED563E5910}"/>
              </a:ext>
            </a:extLst>
          </p:cNvPr>
          <p:cNvSpPr/>
          <p:nvPr/>
        </p:nvSpPr>
        <p:spPr>
          <a:xfrm>
            <a:off x="651163" y="1708150"/>
            <a:ext cx="7841673" cy="1727200"/>
          </a:xfrm>
          <a:prstGeom prst="roundRect">
            <a:avLst/>
          </a:prstGeom>
          <a:solidFill>
            <a:schemeClr val="accent6">
              <a:lumMod val="40000"/>
              <a:lumOff val="60000"/>
              <a:alpha val="50000"/>
            </a:schemeClr>
          </a:solidFill>
          <a:ln>
            <a:solidFill>
              <a:srgbClr val="0070C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hr-HR" sz="2000" b="1" dirty="0">
                <a:solidFill>
                  <a:schemeClr val="tx1"/>
                </a:solidFill>
              </a:rPr>
              <a:t>Zadovoljni odgovorom?</a:t>
            </a:r>
          </a:p>
          <a:p>
            <a:pPr algn="ctr"/>
            <a:r>
              <a:rPr lang="hr-HR" dirty="0">
                <a:solidFill>
                  <a:schemeClr val="tx1"/>
                </a:solidFill>
              </a:rPr>
              <a:t>Je li </a:t>
            </a:r>
            <a:r>
              <a:rPr lang="hr-HR" dirty="0" err="1">
                <a:solidFill>
                  <a:schemeClr val="tx1"/>
                </a:solidFill>
              </a:rPr>
              <a:t>ChatGPT</a:t>
            </a:r>
            <a:r>
              <a:rPr lang="hr-HR" dirty="0">
                <a:solidFill>
                  <a:schemeClr val="tx1"/>
                </a:solidFill>
              </a:rPr>
              <a:t> da dovoljno dobar odgovor?</a:t>
            </a:r>
          </a:p>
          <a:p>
            <a:pPr algn="ctr"/>
            <a:r>
              <a:rPr lang="hr-HR" dirty="0">
                <a:solidFill>
                  <a:schemeClr val="tx1"/>
                </a:solidFill>
              </a:rPr>
              <a:t>Jesu li opis i analiza rizika dovoljno detaljni?</a:t>
            </a:r>
          </a:p>
          <a:p>
            <a:pPr algn="ctr"/>
            <a:r>
              <a:rPr lang="hr-HR" dirty="0">
                <a:solidFill>
                  <a:schemeClr val="tx1"/>
                </a:solidFill>
              </a:rPr>
              <a:t>Je li vam olakšao ispunjavanje matrice rizika?</a:t>
            </a:r>
          </a:p>
        </p:txBody>
      </p:sp>
    </p:spTree>
    <p:extLst>
      <p:ext uri="{BB962C8B-B14F-4D97-AF65-F5344CB8AC3E}">
        <p14:creationId xmlns:p14="http://schemas.microsoft.com/office/powerpoint/2010/main" val="6588724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7B3F764D-6385-89C4-AFCD-8F4DCF19A09F}"/>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B0D78A39-40F5-B64B-4DAF-B05FF4F27B87}"/>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86</a:t>
            </a:fld>
            <a:endParaRPr lang="en-US" sz="700"/>
          </a:p>
        </p:txBody>
      </p:sp>
      <p:sp>
        <p:nvSpPr>
          <p:cNvPr id="11" name="Pravokutnik: zaobljeni kutovi 10">
            <a:extLst>
              <a:ext uri="{FF2B5EF4-FFF2-40B4-BE49-F238E27FC236}">
                <a16:creationId xmlns:a16="http://schemas.microsoft.com/office/drawing/2014/main" id="{40ECCF35-4CCD-3C90-CE58-D6786BC2BFD6}"/>
              </a:ext>
            </a:extLst>
          </p:cNvPr>
          <p:cNvSpPr/>
          <p:nvPr/>
        </p:nvSpPr>
        <p:spPr>
          <a:xfrm>
            <a:off x="651163" y="1708150"/>
            <a:ext cx="7841673" cy="1727200"/>
          </a:xfrm>
          <a:prstGeom prst="roundRect">
            <a:avLst/>
          </a:prstGeom>
          <a:solidFill>
            <a:schemeClr val="accent6">
              <a:lumMod val="40000"/>
              <a:lumOff val="60000"/>
              <a:alpha val="50000"/>
            </a:schemeClr>
          </a:solidFill>
          <a:ln>
            <a:solidFill>
              <a:srgbClr val="0070C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hr-HR" sz="2000" b="1" dirty="0">
                <a:solidFill>
                  <a:schemeClr val="tx1"/>
                </a:solidFill>
              </a:rPr>
              <a:t>Koliko smo zadovoljni logikom umjetne inteligencije?</a:t>
            </a:r>
          </a:p>
          <a:p>
            <a:pPr algn="ctr"/>
            <a:r>
              <a:rPr lang="hr-HR" dirty="0">
                <a:solidFill>
                  <a:schemeClr val="tx1"/>
                </a:solidFill>
              </a:rPr>
              <a:t>Možemo li prepustiti vrednovanje trendova podataka umjetnoj inteligenciji te nakon njezine analize odlučiti o skraćivanju ili produživanju razdoblja umjeravanja?</a:t>
            </a:r>
          </a:p>
          <a:p>
            <a:pPr algn="ctr"/>
            <a:r>
              <a:rPr lang="hr-HR" dirty="0">
                <a:solidFill>
                  <a:schemeClr val="tx1"/>
                </a:solidFill>
              </a:rPr>
              <a:t>Mogu li nam ovi primjeri pokazati da umjetna inteligencija može pomoći pri upravljanju opremom?</a:t>
            </a:r>
          </a:p>
        </p:txBody>
      </p:sp>
    </p:spTree>
    <p:extLst>
      <p:ext uri="{BB962C8B-B14F-4D97-AF65-F5344CB8AC3E}">
        <p14:creationId xmlns:p14="http://schemas.microsoft.com/office/powerpoint/2010/main" val="13704763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AB30BBAB-415C-9A98-6514-E8B2ACBC7D25}"/>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BFB6D737-EBC0-AB67-AA01-044C9E4C3951}"/>
              </a:ext>
            </a:extLst>
          </p:cNvPr>
          <p:cNvSpPr txBox="1">
            <a:spLocks noGrp="1"/>
          </p:cNvSpPr>
          <p:nvPr>
            <p:ph type="sldNum" idx="12"/>
          </p:nvPr>
        </p:nvSpPr>
        <p:spPr>
          <a:xfrm>
            <a:off x="7974105" y="4667871"/>
            <a:ext cx="507273" cy="273843"/>
          </a:xfrm>
          <a:prstGeom prst="rect">
            <a:avLst/>
          </a:prstGeom>
        </p:spPr>
        <p:txBody>
          <a:bodyPr spcFirstLastPara="1" vert="horz" lIns="91440" tIns="45720" rIns="91440" bIns="45720" rtlCol="0" anchor="ctr" anchorCtr="0">
            <a:normAutofit/>
          </a:bodyPr>
          <a:lstStyle/>
          <a:p>
            <a:pPr lvl="0" indent="0" defTabSz="914400">
              <a:lnSpc>
                <a:spcPct val="90000"/>
              </a:lnSpc>
              <a:spcBef>
                <a:spcPts val="0"/>
              </a:spcBef>
              <a:spcAft>
                <a:spcPts val="600"/>
              </a:spcAft>
              <a:buNone/>
            </a:pPr>
            <a:fld id="{00000000-1234-1234-1234-123412341234}" type="slidenum">
              <a:rPr lang="en-US" sz="700"/>
              <a:pPr lvl="0" indent="0" defTabSz="914400">
                <a:lnSpc>
                  <a:spcPct val="90000"/>
                </a:lnSpc>
                <a:spcBef>
                  <a:spcPts val="0"/>
                </a:spcBef>
                <a:spcAft>
                  <a:spcPts val="600"/>
                </a:spcAft>
                <a:buNone/>
              </a:pPr>
              <a:t>87</a:t>
            </a:fld>
            <a:endParaRPr lang="en-US" sz="700" dirty="0"/>
          </a:p>
        </p:txBody>
      </p:sp>
      <p:sp>
        <p:nvSpPr>
          <p:cNvPr id="2" name="AutoShape 2" descr="Futuristički grad s umjetničkom inteligencijom">
            <a:extLst>
              <a:ext uri="{FF2B5EF4-FFF2-40B4-BE49-F238E27FC236}">
                <a16:creationId xmlns:a16="http://schemas.microsoft.com/office/drawing/2014/main" id="{7EB7D8A5-5E7B-0A85-764B-BCD716383E85}"/>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dirty="0"/>
          </a:p>
        </p:txBody>
      </p:sp>
      <p:sp>
        <p:nvSpPr>
          <p:cNvPr id="7" name="TekstniOkvir 6">
            <a:extLst>
              <a:ext uri="{FF2B5EF4-FFF2-40B4-BE49-F238E27FC236}">
                <a16:creationId xmlns:a16="http://schemas.microsoft.com/office/drawing/2014/main" id="{45130378-D384-CC8F-E39C-002F8FC32E95}"/>
              </a:ext>
            </a:extLst>
          </p:cNvPr>
          <p:cNvSpPr txBox="1"/>
          <p:nvPr/>
        </p:nvSpPr>
        <p:spPr>
          <a:xfrm>
            <a:off x="516961" y="1679198"/>
            <a:ext cx="2935217" cy="1785104"/>
          </a:xfrm>
          <a:prstGeom prst="rect">
            <a:avLst/>
          </a:prstGeom>
          <a:noFill/>
          <a:effectLst>
            <a:softEdge rad="12700"/>
          </a:effectLst>
        </p:spPr>
        <p:txBody>
          <a:bodyPr wrap="square" rtlCol="0">
            <a:spAutoFit/>
          </a:bodyPr>
          <a:lstStyle/>
          <a:p>
            <a:pPr algn="ctr"/>
            <a:r>
              <a:rPr lang="hr-HR" sz="2200" b="1" dirty="0">
                <a:solidFill>
                  <a:srgbClr val="0070C0"/>
                </a:solidFill>
              </a:rPr>
              <a:t>Što još može AI?</a:t>
            </a:r>
          </a:p>
          <a:p>
            <a:pPr algn="ctr"/>
            <a:endParaRPr lang="hr-HR" sz="2200" b="1" dirty="0">
              <a:solidFill>
                <a:srgbClr val="0070C0"/>
              </a:solidFill>
            </a:endParaRPr>
          </a:p>
          <a:p>
            <a:pPr algn="ctr"/>
            <a:r>
              <a:rPr lang="hr-HR" sz="2200" b="1" i="1" dirty="0">
                <a:solidFill>
                  <a:srgbClr val="0070C0"/>
                </a:solidFill>
              </a:rPr>
              <a:t>(sad nastupa opet ono kad predavač priča nešto dosadno)</a:t>
            </a:r>
            <a:endParaRPr lang="hr-HR" b="1" i="1" dirty="0">
              <a:solidFill>
                <a:srgbClr val="0070C0"/>
              </a:solidFill>
            </a:endParaRPr>
          </a:p>
        </p:txBody>
      </p:sp>
      <p:pic>
        <p:nvPicPr>
          <p:cNvPr id="4" name="Slika 3">
            <a:extLst>
              <a:ext uri="{FF2B5EF4-FFF2-40B4-BE49-F238E27FC236}">
                <a16:creationId xmlns:a16="http://schemas.microsoft.com/office/drawing/2014/main" id="{A9473769-C4D9-C5EA-4133-540EB51F4F4E}"/>
              </a:ext>
            </a:extLst>
          </p:cNvPr>
          <p:cNvPicPr>
            <a:picLocks noChangeAspect="1"/>
          </p:cNvPicPr>
          <p:nvPr/>
        </p:nvPicPr>
        <p:blipFill>
          <a:blip r:embed="rId3"/>
          <a:stretch>
            <a:fillRect/>
          </a:stretch>
        </p:blipFill>
        <p:spPr>
          <a:xfrm>
            <a:off x="3777443" y="842721"/>
            <a:ext cx="5191850" cy="3458058"/>
          </a:xfrm>
          <a:prstGeom prst="rect">
            <a:avLst/>
          </a:prstGeom>
        </p:spPr>
      </p:pic>
    </p:spTree>
    <p:extLst>
      <p:ext uri="{BB962C8B-B14F-4D97-AF65-F5344CB8AC3E}">
        <p14:creationId xmlns:p14="http://schemas.microsoft.com/office/powerpoint/2010/main" val="38313226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AD2B85B7-29B2-8E21-B5C2-E351E26C43AB}"/>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10CB85F1-094B-A70D-2E6A-98AEBA9FAFC7}"/>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Može još…</a:t>
            </a:r>
            <a:endParaRPr lang="en-US" sz="2700" b="1" dirty="0"/>
          </a:p>
        </p:txBody>
      </p:sp>
      <p:sp>
        <p:nvSpPr>
          <p:cNvPr id="93" name="Google Shape;93;p17">
            <a:extLst>
              <a:ext uri="{FF2B5EF4-FFF2-40B4-BE49-F238E27FC236}">
                <a16:creationId xmlns:a16="http://schemas.microsoft.com/office/drawing/2014/main" id="{900DA640-7D44-F39D-CD24-28D85E8C5CA2}"/>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88</a:t>
            </a:fld>
            <a:endParaRPr lang="en-US" sz="700"/>
          </a:p>
        </p:txBody>
      </p:sp>
      <p:sp>
        <p:nvSpPr>
          <p:cNvPr id="3" name="Google Shape;92;p17">
            <a:extLst>
              <a:ext uri="{FF2B5EF4-FFF2-40B4-BE49-F238E27FC236}">
                <a16:creationId xmlns:a16="http://schemas.microsoft.com/office/drawing/2014/main" id="{898CAFBA-E5E5-6BE8-6CF5-1EC5F5BBC12A}"/>
              </a:ext>
            </a:extLst>
          </p:cNvPr>
          <p:cNvSpPr txBox="1">
            <a:spLocks/>
          </p:cNvSpPr>
          <p:nvPr/>
        </p:nvSpPr>
        <p:spPr>
          <a:xfrm>
            <a:off x="3229682" y="465068"/>
            <a:ext cx="5047128" cy="4202803"/>
          </a:xfrm>
          <a:prstGeom prst="rect">
            <a:avLst/>
          </a:prstGeom>
        </p:spPr>
        <p:txBody>
          <a:bodyPr spcFirstLastPara="1" vert="horz" wrap="square" lIns="91440" tIns="45720" rIns="91440" bIns="45720" rtlCol="0" anchor="t" anchorCtr="0">
            <a:normAutofit lnSpcReduction="10000"/>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dirty="0"/>
              <a:t>Izrađivati </a:t>
            </a:r>
            <a:r>
              <a:rPr lang="hr-HR" sz="2000" dirty="0" err="1"/>
              <a:t>excel</a:t>
            </a:r>
            <a:r>
              <a:rPr lang="hr-HR" sz="2000" dirty="0"/>
              <a:t> proračunske tablice</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Pomoći u programiranju </a:t>
            </a:r>
            <a:r>
              <a:rPr lang="hr-HR" sz="2000" dirty="0" err="1"/>
              <a:t>excel</a:t>
            </a:r>
            <a:r>
              <a:rPr lang="hr-HR" sz="2000" dirty="0"/>
              <a:t> tablica</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Provjeravati usklađenost dokumenata i zapisa s zahtjevima norme</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Provjeravati konzistentnost podataka</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Pomoći u rješavanju nalaza akreditacijskih ocjena</a:t>
            </a:r>
          </a:p>
          <a:p>
            <a:pPr marL="0" indent="0" defTabSz="914400">
              <a:lnSpc>
                <a:spcPct val="110000"/>
              </a:lnSpc>
              <a:buSzPct val="80000"/>
              <a:buNone/>
            </a:pPr>
            <a:endParaRPr lang="hr-HR" sz="2000" dirty="0"/>
          </a:p>
        </p:txBody>
      </p:sp>
    </p:spTree>
    <p:extLst>
      <p:ext uri="{BB962C8B-B14F-4D97-AF65-F5344CB8AC3E}">
        <p14:creationId xmlns:p14="http://schemas.microsoft.com/office/powerpoint/2010/main" val="16232117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7B0FD5D8-A888-B15C-DBB9-24B1A075D0DE}"/>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B98D3E72-E508-9159-1DB7-077FC5B49FE8}"/>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Može još…</a:t>
            </a:r>
            <a:endParaRPr lang="en-US" sz="2700" b="1" dirty="0"/>
          </a:p>
        </p:txBody>
      </p:sp>
      <p:sp>
        <p:nvSpPr>
          <p:cNvPr id="93" name="Google Shape;93;p17">
            <a:extLst>
              <a:ext uri="{FF2B5EF4-FFF2-40B4-BE49-F238E27FC236}">
                <a16:creationId xmlns:a16="http://schemas.microsoft.com/office/drawing/2014/main" id="{010E3D27-0489-CD64-D056-FFE556917156}"/>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89</a:t>
            </a:fld>
            <a:endParaRPr lang="en-US" sz="700"/>
          </a:p>
        </p:txBody>
      </p:sp>
      <p:sp>
        <p:nvSpPr>
          <p:cNvPr id="3" name="Google Shape;92;p17">
            <a:extLst>
              <a:ext uri="{FF2B5EF4-FFF2-40B4-BE49-F238E27FC236}">
                <a16:creationId xmlns:a16="http://schemas.microsoft.com/office/drawing/2014/main" id="{488BE3CB-2CDD-21DC-0475-31DE67EB4982}"/>
              </a:ext>
            </a:extLst>
          </p:cNvPr>
          <p:cNvSpPr txBox="1">
            <a:spLocks/>
          </p:cNvSpPr>
          <p:nvPr/>
        </p:nvSpPr>
        <p:spPr>
          <a:xfrm>
            <a:off x="3229682" y="465068"/>
            <a:ext cx="5047128" cy="4202803"/>
          </a:xfrm>
          <a:prstGeom prst="rect">
            <a:avLst/>
          </a:prstGeom>
        </p:spPr>
        <p:txBody>
          <a:bodyPr spcFirstLastPara="1" vert="horz" wrap="square" lIns="91440" tIns="45720" rIns="91440" bIns="45720" rtlCol="0" anchor="t" anchorCtr="0">
            <a:normAutofit fontScale="92500" lnSpcReduction="10000"/>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dirty="0"/>
              <a:t>Pomoći u izradi izvještaja o verifikaciji metoda</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Pomoći pri validaciji metoda</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Pomoći pri primjeni mjera valjanosti rezultata i određivanju kriterija</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Pomoći pri prepoznavanju rizika i prilika</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Pomoći pri tumačenju zahtjeva norme (izobrazba)</a:t>
            </a:r>
          </a:p>
        </p:txBody>
      </p:sp>
    </p:spTree>
    <p:extLst>
      <p:ext uri="{BB962C8B-B14F-4D97-AF65-F5344CB8AC3E}">
        <p14:creationId xmlns:p14="http://schemas.microsoft.com/office/powerpoint/2010/main" val="2982096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0ACBFDF4-0A93-B400-05A5-2764D202DCCA}"/>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260DCDC8-14FD-28D6-7BC6-B9AC4E34B07C}"/>
              </a:ext>
            </a:extLst>
          </p:cNvPr>
          <p:cNvSpPr txBox="1">
            <a:spLocks noGrp="1"/>
          </p:cNvSpPr>
          <p:nvPr>
            <p:ph type="title"/>
          </p:nvPr>
        </p:nvSpPr>
        <p:spPr>
          <a:xfrm>
            <a:off x="472662" y="2167659"/>
            <a:ext cx="3142271" cy="808182"/>
          </a:xfrm>
          <a:prstGeom prst="rect">
            <a:avLst/>
          </a:prstGeom>
        </p:spPr>
        <p:txBody>
          <a:bodyPr spcFirstLastPara="1" vert="horz" lIns="91440" tIns="45720" rIns="91440" bIns="45720" rtlCol="0" anchor="t" anchorCtr="0">
            <a:normAutofit fontScale="90000"/>
          </a:bodyPr>
          <a:lstStyle/>
          <a:p>
            <a:pPr marL="0" lvl="0" indent="0" defTabSz="914400">
              <a:spcBef>
                <a:spcPct val="0"/>
              </a:spcBef>
              <a:spcAft>
                <a:spcPts val="0"/>
              </a:spcAft>
            </a:pPr>
            <a:r>
              <a:rPr lang="hr-HR" sz="2700" b="1" dirty="0"/>
              <a:t>Umjetna inteligencija može i griješiti…</a:t>
            </a:r>
            <a:endParaRPr lang="en-US" sz="2700" b="1" dirty="0"/>
          </a:p>
        </p:txBody>
      </p:sp>
      <p:sp>
        <p:nvSpPr>
          <p:cNvPr id="92" name="Google Shape;92;p17">
            <a:extLst>
              <a:ext uri="{FF2B5EF4-FFF2-40B4-BE49-F238E27FC236}">
                <a16:creationId xmlns:a16="http://schemas.microsoft.com/office/drawing/2014/main" id="{70EE174C-58E7-6294-6127-43E34E035361}"/>
              </a:ext>
            </a:extLst>
          </p:cNvPr>
          <p:cNvSpPr txBox="1">
            <a:spLocks noGrp="1"/>
          </p:cNvSpPr>
          <p:nvPr>
            <p:ph type="body" idx="1"/>
          </p:nvPr>
        </p:nvSpPr>
        <p:spPr>
          <a:xfrm>
            <a:off x="3872986" y="535131"/>
            <a:ext cx="4969161" cy="891309"/>
          </a:xfrm>
          <a:prstGeom prst="rect">
            <a:avLst/>
          </a:prstGeom>
        </p:spPr>
        <p:txBody>
          <a:bodyPr spcFirstLastPara="1" vert="horz" lIns="91440" tIns="45720" rIns="91440" bIns="45720" rtlCol="0" anchorCtr="0">
            <a:normAutofit fontScale="25000" lnSpcReduction="20000"/>
          </a:bodyPr>
          <a:lstStyle/>
          <a:p>
            <a:pPr marL="0" lvl="0" indent="0" defTabSz="914400">
              <a:lnSpc>
                <a:spcPct val="110000"/>
              </a:lnSpc>
              <a:buSzPct val="80000"/>
              <a:buNone/>
            </a:pPr>
            <a:r>
              <a:rPr lang="hr-HR" sz="7200" dirty="0"/>
              <a:t>Čovjek prosuđuje, a umjetna inteligencija je njegov alat koji mu može pomoći u tome.</a:t>
            </a:r>
          </a:p>
          <a:p>
            <a:pPr marL="0" lvl="0" indent="0" defTabSz="914400">
              <a:spcBef>
                <a:spcPts val="600"/>
              </a:spcBef>
              <a:spcAft>
                <a:spcPts val="0"/>
              </a:spcAft>
              <a:buSzPct val="80000"/>
              <a:buNone/>
            </a:pPr>
            <a:endParaRPr lang="hr-HR" sz="1800" u="sng" dirty="0"/>
          </a:p>
          <a:p>
            <a:pPr marL="0" lvl="0" indent="0" defTabSz="914400">
              <a:spcBef>
                <a:spcPts val="600"/>
              </a:spcBef>
              <a:spcAft>
                <a:spcPts val="0"/>
              </a:spcAft>
              <a:buSzPct val="80000"/>
              <a:buNone/>
            </a:pPr>
            <a:endParaRPr lang="en-US" sz="1800" u="sng" dirty="0"/>
          </a:p>
        </p:txBody>
      </p:sp>
      <p:sp>
        <p:nvSpPr>
          <p:cNvPr id="93" name="Google Shape;93;p17">
            <a:extLst>
              <a:ext uri="{FF2B5EF4-FFF2-40B4-BE49-F238E27FC236}">
                <a16:creationId xmlns:a16="http://schemas.microsoft.com/office/drawing/2014/main" id="{B5262E37-0AD6-9377-7E1A-68787EC95957}"/>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9</a:t>
            </a:fld>
            <a:endParaRPr lang="en-US" sz="700"/>
          </a:p>
        </p:txBody>
      </p:sp>
      <p:sp>
        <p:nvSpPr>
          <p:cNvPr id="3" name="Google Shape;92;p17">
            <a:extLst>
              <a:ext uri="{FF2B5EF4-FFF2-40B4-BE49-F238E27FC236}">
                <a16:creationId xmlns:a16="http://schemas.microsoft.com/office/drawing/2014/main" id="{2C2A5C62-793D-7F59-248F-B0BC23FFB1D0}"/>
              </a:ext>
            </a:extLst>
          </p:cNvPr>
          <p:cNvSpPr txBox="1">
            <a:spLocks/>
          </p:cNvSpPr>
          <p:nvPr/>
        </p:nvSpPr>
        <p:spPr>
          <a:xfrm>
            <a:off x="3925258" y="1589144"/>
            <a:ext cx="4864613" cy="808182"/>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buSzPct val="80000"/>
              <a:buNone/>
            </a:pPr>
            <a:r>
              <a:rPr lang="hr-HR" sz="1800" dirty="0"/>
              <a:t>Kvaliteta odgovora umjetne inteligencije ovisi o tome koliko precizno postavimo pitanje.</a:t>
            </a:r>
            <a:endParaRPr lang="hr-HR" sz="1800" u="sng" dirty="0"/>
          </a:p>
          <a:p>
            <a:pPr marL="0" indent="0" defTabSz="914400">
              <a:buSzPct val="80000"/>
              <a:buFont typeface="Corbel" pitchFamily="34" charset="0"/>
              <a:buNone/>
            </a:pPr>
            <a:endParaRPr lang="en-US" sz="1800" u="sng" dirty="0"/>
          </a:p>
        </p:txBody>
      </p:sp>
      <p:sp>
        <p:nvSpPr>
          <p:cNvPr id="4" name="Google Shape;92;p17">
            <a:extLst>
              <a:ext uri="{FF2B5EF4-FFF2-40B4-BE49-F238E27FC236}">
                <a16:creationId xmlns:a16="http://schemas.microsoft.com/office/drawing/2014/main" id="{640D3919-F04B-18E2-E838-77E5380FBF5B}"/>
              </a:ext>
            </a:extLst>
          </p:cNvPr>
          <p:cNvSpPr txBox="1">
            <a:spLocks/>
          </p:cNvSpPr>
          <p:nvPr/>
        </p:nvSpPr>
        <p:spPr>
          <a:xfrm>
            <a:off x="3925257" y="2560030"/>
            <a:ext cx="4864613" cy="808182"/>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buSzPct val="80000"/>
              <a:buNone/>
            </a:pPr>
            <a:r>
              <a:rPr lang="hr-HR" sz="1800" dirty="0"/>
              <a:t>Umjetna inteligencija nema odgovore na sve, ali to neće priznati...</a:t>
            </a:r>
            <a:endParaRPr lang="hr-HR" sz="1800" u="sng" dirty="0"/>
          </a:p>
          <a:p>
            <a:pPr marL="0" indent="0" defTabSz="914400">
              <a:buSzPct val="80000"/>
              <a:buFont typeface="Corbel" pitchFamily="34" charset="0"/>
              <a:buNone/>
            </a:pPr>
            <a:endParaRPr lang="en-US" sz="1800" u="sng" dirty="0"/>
          </a:p>
        </p:txBody>
      </p:sp>
      <p:sp>
        <p:nvSpPr>
          <p:cNvPr id="5" name="Google Shape;92;p17">
            <a:extLst>
              <a:ext uri="{FF2B5EF4-FFF2-40B4-BE49-F238E27FC236}">
                <a16:creationId xmlns:a16="http://schemas.microsoft.com/office/drawing/2014/main" id="{0BC8317D-0534-F5A0-8A75-356D6ADCD54B}"/>
              </a:ext>
            </a:extLst>
          </p:cNvPr>
          <p:cNvSpPr txBox="1">
            <a:spLocks/>
          </p:cNvSpPr>
          <p:nvPr/>
        </p:nvSpPr>
        <p:spPr>
          <a:xfrm>
            <a:off x="3872986" y="3530916"/>
            <a:ext cx="4864613" cy="970886"/>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buSzPct val="80000"/>
              <a:buNone/>
            </a:pPr>
            <a:r>
              <a:rPr lang="hr-HR" sz="1800" dirty="0"/>
              <a:t>Sve ovisi o načinu na koji upotrebljavamo umjetnu inteligenciju… treba uvijek imati na umu da ona nije zamjena nego samo alat i asistent…</a:t>
            </a:r>
            <a:endParaRPr lang="hr-HR" sz="1800" u="sng" dirty="0"/>
          </a:p>
          <a:p>
            <a:pPr marL="0" indent="0" defTabSz="914400">
              <a:buSzPct val="80000"/>
              <a:buFont typeface="Corbel" pitchFamily="34" charset="0"/>
              <a:buNone/>
            </a:pPr>
            <a:endParaRPr lang="en-US" sz="1800" u="sng" dirty="0"/>
          </a:p>
        </p:txBody>
      </p:sp>
    </p:spTree>
    <p:extLst>
      <p:ext uri="{BB962C8B-B14F-4D97-AF65-F5344CB8AC3E}">
        <p14:creationId xmlns:p14="http://schemas.microsoft.com/office/powerpoint/2010/main" val="19367935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81D57830-C257-AF4D-BA75-737120B8E72B}"/>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0AFD63FE-B0AF-BC41-042E-DFE353373E3A}"/>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Može još…</a:t>
            </a:r>
            <a:endParaRPr lang="en-US" sz="2700" b="1" dirty="0"/>
          </a:p>
        </p:txBody>
      </p:sp>
      <p:sp>
        <p:nvSpPr>
          <p:cNvPr id="93" name="Google Shape;93;p17">
            <a:extLst>
              <a:ext uri="{FF2B5EF4-FFF2-40B4-BE49-F238E27FC236}">
                <a16:creationId xmlns:a16="http://schemas.microsoft.com/office/drawing/2014/main" id="{A53A1E19-BAC8-3C45-670D-782228D6FB88}"/>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90</a:t>
            </a:fld>
            <a:endParaRPr lang="en-US" sz="700"/>
          </a:p>
        </p:txBody>
      </p:sp>
      <p:sp>
        <p:nvSpPr>
          <p:cNvPr id="3" name="Google Shape;92;p17">
            <a:extLst>
              <a:ext uri="{FF2B5EF4-FFF2-40B4-BE49-F238E27FC236}">
                <a16:creationId xmlns:a16="http://schemas.microsoft.com/office/drawing/2014/main" id="{92C25BCA-990D-2747-22E3-DC2B4A79EB36}"/>
              </a:ext>
            </a:extLst>
          </p:cNvPr>
          <p:cNvSpPr txBox="1">
            <a:spLocks/>
          </p:cNvSpPr>
          <p:nvPr/>
        </p:nvSpPr>
        <p:spPr>
          <a:xfrm>
            <a:off x="3229682" y="465068"/>
            <a:ext cx="5047128" cy="4202803"/>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dirty="0"/>
              <a:t>Pomoći pri planiranju i organiziranju internih audita</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Pomoći pri izvještavanju prema upravi</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Pomoći u definiranju ciljeva laboratorija</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Uspoređivati rezultate i analizirati rad</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Pomoći u određivanju razdoblja umjeravanja</a:t>
            </a:r>
          </a:p>
          <a:p>
            <a:pPr marL="0" indent="0" defTabSz="914400">
              <a:lnSpc>
                <a:spcPct val="110000"/>
              </a:lnSpc>
              <a:buSzPct val="80000"/>
              <a:buNone/>
            </a:pPr>
            <a:endParaRPr lang="hr-HR" sz="2000" dirty="0"/>
          </a:p>
        </p:txBody>
      </p:sp>
    </p:spTree>
    <p:extLst>
      <p:ext uri="{BB962C8B-B14F-4D97-AF65-F5344CB8AC3E}">
        <p14:creationId xmlns:p14="http://schemas.microsoft.com/office/powerpoint/2010/main" val="4455511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DD5D8533-E298-8D4C-925C-EDF2420566DC}"/>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B5130CC8-9785-2110-6163-F51CA54B363C}"/>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Može još…</a:t>
            </a:r>
            <a:endParaRPr lang="en-US" sz="2700" b="1" dirty="0"/>
          </a:p>
        </p:txBody>
      </p:sp>
      <p:sp>
        <p:nvSpPr>
          <p:cNvPr id="93" name="Google Shape;93;p17">
            <a:extLst>
              <a:ext uri="{FF2B5EF4-FFF2-40B4-BE49-F238E27FC236}">
                <a16:creationId xmlns:a16="http://schemas.microsoft.com/office/drawing/2014/main" id="{9F063362-87DC-EE37-6F5D-7FF9A37417CB}"/>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91</a:t>
            </a:fld>
            <a:endParaRPr lang="en-US" sz="700"/>
          </a:p>
        </p:txBody>
      </p:sp>
      <p:sp>
        <p:nvSpPr>
          <p:cNvPr id="3" name="Google Shape;92;p17">
            <a:extLst>
              <a:ext uri="{FF2B5EF4-FFF2-40B4-BE49-F238E27FC236}">
                <a16:creationId xmlns:a16="http://schemas.microsoft.com/office/drawing/2014/main" id="{FAECE930-E114-1238-9C9C-4316132C61CB}"/>
              </a:ext>
            </a:extLst>
          </p:cNvPr>
          <p:cNvSpPr txBox="1">
            <a:spLocks/>
          </p:cNvSpPr>
          <p:nvPr/>
        </p:nvSpPr>
        <p:spPr>
          <a:xfrm>
            <a:off x="3229682" y="465068"/>
            <a:ext cx="5047128" cy="4202803"/>
          </a:xfrm>
          <a:prstGeom prst="rect">
            <a:avLst/>
          </a:prstGeom>
        </p:spPr>
        <p:txBody>
          <a:bodyPr spcFirstLastPara="1" vert="horz" wrap="square" lIns="91440" tIns="45720" rIns="91440" bIns="45720" rtlCol="0" anchor="t" anchorCtr="0">
            <a:normAutofit fontScale="92500" lnSpcReduction="20000"/>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dirty="0"/>
              <a:t>Pomoći pri određivanju pravila odlučivanja i davanju izjava o sukladnosti</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Provjeriti važeće propise i kako se oni primjenjuju</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Izrađivati upitnike za audit</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Predložiti što se može </a:t>
            </a:r>
            <a:r>
              <a:rPr lang="hr-HR" sz="2000" dirty="0" err="1"/>
              <a:t>optimirati</a:t>
            </a:r>
            <a:r>
              <a:rPr lang="hr-HR" sz="2000" dirty="0"/>
              <a:t> u procesu</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Pretraživati norme i smjernice, pomoći u odabiru metoda</a:t>
            </a:r>
          </a:p>
        </p:txBody>
      </p:sp>
    </p:spTree>
    <p:extLst>
      <p:ext uri="{BB962C8B-B14F-4D97-AF65-F5344CB8AC3E}">
        <p14:creationId xmlns:p14="http://schemas.microsoft.com/office/powerpoint/2010/main" val="42540260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FB86EAC8-067C-DD4E-304F-52B059997227}"/>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D823404A-C800-27D0-D4C3-E239840407AF}"/>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Može još…</a:t>
            </a:r>
            <a:endParaRPr lang="en-US" sz="2700" b="1" dirty="0"/>
          </a:p>
        </p:txBody>
      </p:sp>
      <p:sp>
        <p:nvSpPr>
          <p:cNvPr id="93" name="Google Shape;93;p17">
            <a:extLst>
              <a:ext uri="{FF2B5EF4-FFF2-40B4-BE49-F238E27FC236}">
                <a16:creationId xmlns:a16="http://schemas.microsoft.com/office/drawing/2014/main" id="{B8102664-3183-D266-D8F3-9AAE5C0ED002}"/>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92</a:t>
            </a:fld>
            <a:endParaRPr lang="en-US" sz="700"/>
          </a:p>
        </p:txBody>
      </p:sp>
      <p:sp>
        <p:nvSpPr>
          <p:cNvPr id="3" name="Google Shape;92;p17">
            <a:extLst>
              <a:ext uri="{FF2B5EF4-FFF2-40B4-BE49-F238E27FC236}">
                <a16:creationId xmlns:a16="http://schemas.microsoft.com/office/drawing/2014/main" id="{83FCA8F8-E764-2E85-42D2-834B16456475}"/>
              </a:ext>
            </a:extLst>
          </p:cNvPr>
          <p:cNvSpPr txBox="1">
            <a:spLocks/>
          </p:cNvSpPr>
          <p:nvPr/>
        </p:nvSpPr>
        <p:spPr>
          <a:xfrm>
            <a:off x="3229682" y="465068"/>
            <a:ext cx="5047128" cy="4202803"/>
          </a:xfrm>
          <a:prstGeom prst="rect">
            <a:avLst/>
          </a:prstGeom>
        </p:spPr>
        <p:txBody>
          <a:bodyPr spcFirstLastPara="1" vert="horz" wrap="square" lIns="91440" tIns="45720" rIns="91440" bIns="45720" rtlCol="0" anchor="t" anchorCtr="0">
            <a:normAutofit fontScale="92500" lnSpcReduction="20000"/>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dirty="0"/>
              <a:t>Pružiti informacije o novim tehnologijama (alatima, softverima, primjeni novih modela, itd.)</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Uređivati format i sadržaj izvještaja</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Preispitati izvještaj, provjeriti i ispraviti</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Napraviti OCR raznih dokumenata, slika...</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Prevoditi norme…</a:t>
            </a:r>
          </a:p>
          <a:p>
            <a:pPr marL="0" indent="0" defTabSz="914400">
              <a:lnSpc>
                <a:spcPct val="110000"/>
              </a:lnSpc>
              <a:buSzPct val="80000"/>
              <a:buNone/>
            </a:pPr>
            <a:endParaRPr lang="hr-HR" sz="2000" dirty="0"/>
          </a:p>
          <a:p>
            <a:pPr marL="0" indent="0" defTabSz="914400">
              <a:lnSpc>
                <a:spcPct val="110000"/>
              </a:lnSpc>
              <a:buSzPct val="80000"/>
              <a:buNone/>
            </a:pPr>
            <a:r>
              <a:rPr lang="hr-HR" sz="2000" dirty="0"/>
              <a:t>…. i mnogo toga još!</a:t>
            </a:r>
          </a:p>
          <a:p>
            <a:pPr marL="0" indent="0" defTabSz="914400">
              <a:lnSpc>
                <a:spcPct val="110000"/>
              </a:lnSpc>
              <a:buSzPct val="80000"/>
              <a:buNone/>
            </a:pPr>
            <a:endParaRPr lang="hr-HR" sz="2000" dirty="0"/>
          </a:p>
          <a:p>
            <a:pPr marL="0" indent="0" defTabSz="914400">
              <a:lnSpc>
                <a:spcPct val="110000"/>
              </a:lnSpc>
              <a:buSzPct val="80000"/>
              <a:buNone/>
            </a:pPr>
            <a:endParaRPr lang="hr-HR" sz="2000" dirty="0"/>
          </a:p>
          <a:p>
            <a:pPr marL="0" indent="0" defTabSz="914400">
              <a:lnSpc>
                <a:spcPct val="110000"/>
              </a:lnSpc>
              <a:buSzPct val="80000"/>
              <a:buNone/>
            </a:pPr>
            <a:endParaRPr lang="hr-HR" sz="2000" dirty="0"/>
          </a:p>
        </p:txBody>
      </p:sp>
    </p:spTree>
    <p:extLst>
      <p:ext uri="{BB962C8B-B14F-4D97-AF65-F5344CB8AC3E}">
        <p14:creationId xmlns:p14="http://schemas.microsoft.com/office/powerpoint/2010/main" val="13516372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08EB761E-D853-E8B1-BF37-F56042ADB0F7}"/>
            </a:ext>
          </a:extLst>
        </p:cNvPr>
        <p:cNvGrpSpPr/>
        <p:nvPr/>
      </p:nvGrpSpPr>
      <p:grpSpPr>
        <a:xfrm>
          <a:off x="0" y="0"/>
          <a:ext cx="0" cy="0"/>
          <a:chOff x="0" y="0"/>
          <a:chExt cx="0" cy="0"/>
        </a:xfrm>
      </p:grpSpPr>
      <p:sp>
        <p:nvSpPr>
          <p:cNvPr id="93" name="Google Shape;93;p17">
            <a:extLst>
              <a:ext uri="{FF2B5EF4-FFF2-40B4-BE49-F238E27FC236}">
                <a16:creationId xmlns:a16="http://schemas.microsoft.com/office/drawing/2014/main" id="{ECAB8FAB-BC6E-B5E0-2F62-1A1A879B1139}"/>
              </a:ext>
            </a:extLst>
          </p:cNvPr>
          <p:cNvSpPr txBox="1">
            <a:spLocks noGrp="1"/>
          </p:cNvSpPr>
          <p:nvPr>
            <p:ph type="sldNum" idx="12"/>
          </p:nvPr>
        </p:nvSpPr>
        <p:spPr>
          <a:xfrm>
            <a:off x="7974105" y="4667871"/>
            <a:ext cx="507273" cy="273843"/>
          </a:xfrm>
          <a:prstGeom prst="rect">
            <a:avLst/>
          </a:prstGeom>
        </p:spPr>
        <p:txBody>
          <a:bodyPr spcFirstLastPara="1" vert="horz" lIns="91440" tIns="45720" rIns="91440" bIns="45720" rtlCol="0" anchor="ctr" anchorCtr="0">
            <a:normAutofit/>
          </a:bodyPr>
          <a:lstStyle/>
          <a:p>
            <a:pPr lvl="0" indent="0" defTabSz="914400">
              <a:lnSpc>
                <a:spcPct val="90000"/>
              </a:lnSpc>
              <a:spcBef>
                <a:spcPts val="0"/>
              </a:spcBef>
              <a:spcAft>
                <a:spcPts val="600"/>
              </a:spcAft>
              <a:buNone/>
            </a:pPr>
            <a:fld id="{00000000-1234-1234-1234-123412341234}" type="slidenum">
              <a:rPr lang="en-US" sz="700"/>
              <a:pPr lvl="0" indent="0" defTabSz="914400">
                <a:lnSpc>
                  <a:spcPct val="90000"/>
                </a:lnSpc>
                <a:spcBef>
                  <a:spcPts val="0"/>
                </a:spcBef>
                <a:spcAft>
                  <a:spcPts val="600"/>
                </a:spcAft>
                <a:buNone/>
              </a:pPr>
              <a:t>93</a:t>
            </a:fld>
            <a:endParaRPr lang="en-US" sz="700" dirty="0"/>
          </a:p>
        </p:txBody>
      </p:sp>
      <p:sp>
        <p:nvSpPr>
          <p:cNvPr id="2" name="AutoShape 2" descr="Futuristički grad s umjetničkom inteligencijom">
            <a:extLst>
              <a:ext uri="{FF2B5EF4-FFF2-40B4-BE49-F238E27FC236}">
                <a16:creationId xmlns:a16="http://schemas.microsoft.com/office/drawing/2014/main" id="{847796C4-5608-0F07-6A0E-0048B8C97FF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dirty="0"/>
          </a:p>
        </p:txBody>
      </p:sp>
      <p:sp>
        <p:nvSpPr>
          <p:cNvPr id="7" name="TekstniOkvir 6">
            <a:extLst>
              <a:ext uri="{FF2B5EF4-FFF2-40B4-BE49-F238E27FC236}">
                <a16:creationId xmlns:a16="http://schemas.microsoft.com/office/drawing/2014/main" id="{93FD6166-0104-2089-FA70-79BCAE644854}"/>
              </a:ext>
            </a:extLst>
          </p:cNvPr>
          <p:cNvSpPr txBox="1"/>
          <p:nvPr/>
        </p:nvSpPr>
        <p:spPr>
          <a:xfrm>
            <a:off x="5897747" y="2293263"/>
            <a:ext cx="2935217" cy="430887"/>
          </a:xfrm>
          <a:prstGeom prst="rect">
            <a:avLst/>
          </a:prstGeom>
          <a:noFill/>
          <a:effectLst>
            <a:softEdge rad="12700"/>
          </a:effectLst>
        </p:spPr>
        <p:txBody>
          <a:bodyPr wrap="square" rtlCol="0">
            <a:spAutoFit/>
          </a:bodyPr>
          <a:lstStyle/>
          <a:p>
            <a:pPr algn="ctr"/>
            <a:r>
              <a:rPr lang="hr-HR" sz="2200" b="1" dirty="0">
                <a:solidFill>
                  <a:srgbClr val="0070C0"/>
                </a:solidFill>
              </a:rPr>
              <a:t>Što treba pripaziti?</a:t>
            </a:r>
            <a:endParaRPr lang="hr-HR" b="1" dirty="0">
              <a:solidFill>
                <a:srgbClr val="0070C0"/>
              </a:solidFill>
            </a:endParaRPr>
          </a:p>
        </p:txBody>
      </p:sp>
      <p:pic>
        <p:nvPicPr>
          <p:cNvPr id="4" name="Slika 3">
            <a:extLst>
              <a:ext uri="{FF2B5EF4-FFF2-40B4-BE49-F238E27FC236}">
                <a16:creationId xmlns:a16="http://schemas.microsoft.com/office/drawing/2014/main" id="{2F79D299-0F39-A8B7-C094-0CC97F3F967C}"/>
              </a:ext>
            </a:extLst>
          </p:cNvPr>
          <p:cNvPicPr>
            <a:picLocks noChangeAspect="1"/>
          </p:cNvPicPr>
          <p:nvPr/>
        </p:nvPicPr>
        <p:blipFill>
          <a:blip r:embed="rId3"/>
          <a:stretch>
            <a:fillRect/>
          </a:stretch>
        </p:blipFill>
        <p:spPr>
          <a:xfrm>
            <a:off x="186359" y="685537"/>
            <a:ext cx="5649113" cy="3772426"/>
          </a:xfrm>
          <a:prstGeom prst="rect">
            <a:avLst/>
          </a:prstGeom>
        </p:spPr>
      </p:pic>
    </p:spTree>
    <p:extLst>
      <p:ext uri="{BB962C8B-B14F-4D97-AF65-F5344CB8AC3E}">
        <p14:creationId xmlns:p14="http://schemas.microsoft.com/office/powerpoint/2010/main" val="39723091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D4D7C71B-9289-F14B-35B6-D8B926989990}"/>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C493DA1D-174B-D1C6-A1C6-2AF866AD0DB3}"/>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Pripaziti…</a:t>
            </a:r>
            <a:endParaRPr lang="en-US" sz="2700" b="1" dirty="0"/>
          </a:p>
        </p:txBody>
      </p:sp>
      <p:sp>
        <p:nvSpPr>
          <p:cNvPr id="93" name="Google Shape;93;p17">
            <a:extLst>
              <a:ext uri="{FF2B5EF4-FFF2-40B4-BE49-F238E27FC236}">
                <a16:creationId xmlns:a16="http://schemas.microsoft.com/office/drawing/2014/main" id="{B3F1BC03-4A12-C554-6350-3BFABA382EF3}"/>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94</a:t>
            </a:fld>
            <a:endParaRPr lang="en-US" sz="700"/>
          </a:p>
        </p:txBody>
      </p:sp>
      <p:sp>
        <p:nvSpPr>
          <p:cNvPr id="3" name="Google Shape;92;p17">
            <a:extLst>
              <a:ext uri="{FF2B5EF4-FFF2-40B4-BE49-F238E27FC236}">
                <a16:creationId xmlns:a16="http://schemas.microsoft.com/office/drawing/2014/main" id="{935E2D4E-797D-BB49-81D6-5BC882C72FCA}"/>
              </a:ext>
            </a:extLst>
          </p:cNvPr>
          <p:cNvSpPr txBox="1">
            <a:spLocks/>
          </p:cNvSpPr>
          <p:nvPr/>
        </p:nvSpPr>
        <p:spPr>
          <a:xfrm>
            <a:off x="3229682" y="465068"/>
            <a:ext cx="5047128" cy="4202803"/>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b="1" dirty="0">
                <a:solidFill>
                  <a:schemeClr val="accent2">
                    <a:lumMod val="75000"/>
                  </a:schemeClr>
                </a:solidFill>
              </a:rPr>
              <a:t>Halucinacije</a:t>
            </a:r>
          </a:p>
          <a:p>
            <a:pPr marL="0" indent="0" defTabSz="914400">
              <a:lnSpc>
                <a:spcPct val="110000"/>
              </a:lnSpc>
              <a:buSzPct val="80000"/>
              <a:buNone/>
            </a:pPr>
            <a:endParaRPr lang="hr-HR" sz="2000" dirty="0"/>
          </a:p>
          <a:p>
            <a:pPr marL="76200" indent="0">
              <a:buNone/>
            </a:pPr>
            <a:r>
              <a:rPr lang="hr-HR" sz="2000" dirty="0"/>
              <a:t>AI daje uvjerljiv, ali netočan sadržaj.</a:t>
            </a:r>
          </a:p>
          <a:p>
            <a:pPr marL="76200" indent="0">
              <a:buNone/>
            </a:pPr>
            <a:endParaRPr lang="hr-HR" sz="2000" dirty="0"/>
          </a:p>
          <a:p>
            <a:r>
              <a:rPr lang="hr-HR" sz="2000" b="1" dirty="0"/>
              <a:t>Primjer:</a:t>
            </a:r>
          </a:p>
          <a:p>
            <a:pPr marL="76200" indent="0">
              <a:buNone/>
            </a:pPr>
            <a:r>
              <a:rPr lang="hr-HR" sz="2000" dirty="0"/>
              <a:t>Izmisli zahtjev norme ISO/IEC 17025.</a:t>
            </a:r>
          </a:p>
          <a:p>
            <a:pPr marL="76200" indent="0">
              <a:buNone/>
            </a:pPr>
            <a:endParaRPr lang="hr-HR" sz="2000" dirty="0"/>
          </a:p>
          <a:p>
            <a:r>
              <a:rPr lang="hr-HR" sz="2000" b="1" dirty="0"/>
              <a:t>Rizik:</a:t>
            </a:r>
          </a:p>
          <a:p>
            <a:pPr marL="76200" indent="0">
              <a:buNone/>
            </a:pPr>
            <a:r>
              <a:rPr lang="hr-HR" sz="2000" dirty="0"/>
              <a:t>Pogrešno postupanje, loša odluka, nesukladnost.</a:t>
            </a:r>
          </a:p>
          <a:p>
            <a:pPr marL="0" indent="0" defTabSz="914400">
              <a:lnSpc>
                <a:spcPct val="110000"/>
              </a:lnSpc>
              <a:buSzPct val="80000"/>
              <a:buNone/>
            </a:pPr>
            <a:endParaRPr lang="hr-HR" sz="2000" dirty="0"/>
          </a:p>
          <a:p>
            <a:pPr marL="0" indent="0" defTabSz="914400">
              <a:lnSpc>
                <a:spcPct val="110000"/>
              </a:lnSpc>
              <a:buSzPct val="80000"/>
              <a:buNone/>
            </a:pPr>
            <a:endParaRPr lang="hr-HR" sz="2000" dirty="0"/>
          </a:p>
          <a:p>
            <a:pPr marL="0" indent="0" defTabSz="914400">
              <a:lnSpc>
                <a:spcPct val="110000"/>
              </a:lnSpc>
              <a:buSzPct val="80000"/>
              <a:buNone/>
            </a:pPr>
            <a:endParaRPr lang="hr-HR" sz="2000" dirty="0"/>
          </a:p>
        </p:txBody>
      </p:sp>
    </p:spTree>
    <p:extLst>
      <p:ext uri="{BB962C8B-B14F-4D97-AF65-F5344CB8AC3E}">
        <p14:creationId xmlns:p14="http://schemas.microsoft.com/office/powerpoint/2010/main" val="17455236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03D8F0F2-EBB9-76DB-3360-715C4FFDC5E5}"/>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5AF29172-B901-4B2D-5EDB-B9AA22081976}"/>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Pripaziti…</a:t>
            </a:r>
            <a:endParaRPr lang="en-US" sz="2700" b="1" dirty="0"/>
          </a:p>
        </p:txBody>
      </p:sp>
      <p:sp>
        <p:nvSpPr>
          <p:cNvPr id="93" name="Google Shape;93;p17">
            <a:extLst>
              <a:ext uri="{FF2B5EF4-FFF2-40B4-BE49-F238E27FC236}">
                <a16:creationId xmlns:a16="http://schemas.microsoft.com/office/drawing/2014/main" id="{8D07813F-61A0-18E5-2AFB-9A5A8986427C}"/>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95</a:t>
            </a:fld>
            <a:endParaRPr lang="en-US" sz="700"/>
          </a:p>
        </p:txBody>
      </p:sp>
      <p:sp>
        <p:nvSpPr>
          <p:cNvPr id="3" name="Google Shape;92;p17">
            <a:extLst>
              <a:ext uri="{FF2B5EF4-FFF2-40B4-BE49-F238E27FC236}">
                <a16:creationId xmlns:a16="http://schemas.microsoft.com/office/drawing/2014/main" id="{53AF4E09-C422-E35F-9A5C-5DAC562EA5A7}"/>
              </a:ext>
            </a:extLst>
          </p:cNvPr>
          <p:cNvSpPr txBox="1">
            <a:spLocks/>
          </p:cNvSpPr>
          <p:nvPr/>
        </p:nvSpPr>
        <p:spPr>
          <a:xfrm>
            <a:off x="3229682" y="465068"/>
            <a:ext cx="5047128" cy="4202803"/>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b="1" dirty="0">
                <a:solidFill>
                  <a:schemeClr val="accent2">
                    <a:lumMod val="75000"/>
                  </a:schemeClr>
                </a:solidFill>
              </a:rPr>
              <a:t>Zastarjele informacije</a:t>
            </a:r>
          </a:p>
          <a:p>
            <a:pPr marL="0" indent="0" defTabSz="914400">
              <a:lnSpc>
                <a:spcPct val="110000"/>
              </a:lnSpc>
              <a:buSzPct val="80000"/>
              <a:buNone/>
            </a:pPr>
            <a:endParaRPr lang="hr-HR" sz="2000" dirty="0"/>
          </a:p>
          <a:p>
            <a:pPr marL="76200" indent="0">
              <a:buNone/>
            </a:pPr>
            <a:r>
              <a:rPr lang="it-IT" sz="2000" dirty="0"/>
              <a:t>Model se </a:t>
            </a:r>
            <a:r>
              <a:rPr lang="it-IT" sz="2000" dirty="0" err="1"/>
              <a:t>može</a:t>
            </a:r>
            <a:r>
              <a:rPr lang="it-IT" sz="2000" dirty="0"/>
              <a:t> </a:t>
            </a:r>
            <a:r>
              <a:rPr lang="it-IT" sz="2000" dirty="0" err="1"/>
              <a:t>oslanjati</a:t>
            </a:r>
            <a:r>
              <a:rPr lang="it-IT" sz="2000" dirty="0"/>
              <a:t> na stare </a:t>
            </a:r>
            <a:r>
              <a:rPr lang="it-IT" sz="2000" dirty="0" err="1"/>
              <a:t>podatke</a:t>
            </a:r>
            <a:r>
              <a:rPr lang="hr-HR" sz="2000" dirty="0"/>
              <a:t>.</a:t>
            </a:r>
          </a:p>
          <a:p>
            <a:pPr marL="76200" indent="0">
              <a:buNone/>
            </a:pPr>
            <a:endParaRPr lang="hr-HR" sz="2000" dirty="0"/>
          </a:p>
          <a:p>
            <a:r>
              <a:rPr lang="hr-HR" sz="2000" b="1" dirty="0"/>
              <a:t>Primjer:</a:t>
            </a:r>
          </a:p>
          <a:p>
            <a:pPr marL="76200" indent="0">
              <a:buNone/>
            </a:pPr>
            <a:r>
              <a:rPr lang="it-IT" sz="2000" dirty="0" err="1"/>
              <a:t>Poziva</a:t>
            </a:r>
            <a:r>
              <a:rPr lang="it-IT" sz="2000" dirty="0"/>
              <a:t> se na staro </a:t>
            </a:r>
            <a:r>
              <a:rPr lang="it-IT" sz="2000" dirty="0" err="1"/>
              <a:t>izdanje</a:t>
            </a:r>
            <a:r>
              <a:rPr lang="it-IT" sz="2000" dirty="0"/>
              <a:t> norme ili </a:t>
            </a:r>
            <a:r>
              <a:rPr lang="it-IT" sz="2000" dirty="0" err="1"/>
              <a:t>ukinuti</a:t>
            </a:r>
            <a:r>
              <a:rPr lang="it-IT" sz="2000" dirty="0"/>
              <a:t> </a:t>
            </a:r>
            <a:r>
              <a:rPr lang="it-IT" sz="2000" dirty="0" err="1"/>
              <a:t>propis</a:t>
            </a:r>
            <a:r>
              <a:rPr lang="it-IT" sz="2000" dirty="0"/>
              <a:t>.</a:t>
            </a:r>
            <a:endParaRPr lang="hr-HR" sz="2000" dirty="0"/>
          </a:p>
          <a:p>
            <a:pPr marL="76200" indent="0">
              <a:buNone/>
            </a:pPr>
            <a:endParaRPr lang="hr-HR" sz="2000" dirty="0"/>
          </a:p>
          <a:p>
            <a:r>
              <a:rPr lang="hr-HR" sz="2000" b="1" dirty="0"/>
              <a:t>Rizik:</a:t>
            </a:r>
          </a:p>
          <a:p>
            <a:pPr marL="76200" indent="0">
              <a:buNone/>
            </a:pPr>
            <a:r>
              <a:rPr lang="hr-HR" sz="2000" dirty="0"/>
              <a:t>Rad po nevažećim zahtjevima.</a:t>
            </a:r>
          </a:p>
          <a:p>
            <a:pPr marL="0" indent="0" defTabSz="914400">
              <a:lnSpc>
                <a:spcPct val="110000"/>
              </a:lnSpc>
              <a:buSzPct val="80000"/>
              <a:buNone/>
            </a:pPr>
            <a:endParaRPr lang="hr-HR" sz="2000" dirty="0"/>
          </a:p>
          <a:p>
            <a:pPr marL="0" indent="0" defTabSz="914400">
              <a:lnSpc>
                <a:spcPct val="110000"/>
              </a:lnSpc>
              <a:buSzPct val="80000"/>
              <a:buNone/>
            </a:pPr>
            <a:endParaRPr lang="hr-HR" sz="2000" dirty="0"/>
          </a:p>
          <a:p>
            <a:pPr marL="0" indent="0" defTabSz="914400">
              <a:lnSpc>
                <a:spcPct val="110000"/>
              </a:lnSpc>
              <a:buSzPct val="80000"/>
              <a:buNone/>
            </a:pPr>
            <a:endParaRPr lang="hr-HR" sz="2000" dirty="0"/>
          </a:p>
        </p:txBody>
      </p:sp>
    </p:spTree>
    <p:extLst>
      <p:ext uri="{BB962C8B-B14F-4D97-AF65-F5344CB8AC3E}">
        <p14:creationId xmlns:p14="http://schemas.microsoft.com/office/powerpoint/2010/main" val="18623531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3B244404-9C64-CBB7-7F1E-A66DD3F00041}"/>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3499E480-3E06-D5A3-DC3B-101DDCCFBBF9}"/>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Pripaziti…</a:t>
            </a:r>
            <a:endParaRPr lang="en-US" sz="2700" b="1" dirty="0"/>
          </a:p>
        </p:txBody>
      </p:sp>
      <p:sp>
        <p:nvSpPr>
          <p:cNvPr id="93" name="Google Shape;93;p17">
            <a:extLst>
              <a:ext uri="{FF2B5EF4-FFF2-40B4-BE49-F238E27FC236}">
                <a16:creationId xmlns:a16="http://schemas.microsoft.com/office/drawing/2014/main" id="{81805CA6-C18E-F19D-E25C-02BF350CB646}"/>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96</a:t>
            </a:fld>
            <a:endParaRPr lang="en-US" sz="700"/>
          </a:p>
        </p:txBody>
      </p:sp>
      <p:sp>
        <p:nvSpPr>
          <p:cNvPr id="3" name="Google Shape;92;p17">
            <a:extLst>
              <a:ext uri="{FF2B5EF4-FFF2-40B4-BE49-F238E27FC236}">
                <a16:creationId xmlns:a16="http://schemas.microsoft.com/office/drawing/2014/main" id="{54F8680C-2F93-FFF6-7E27-794799601C17}"/>
              </a:ext>
            </a:extLst>
          </p:cNvPr>
          <p:cNvSpPr txBox="1">
            <a:spLocks/>
          </p:cNvSpPr>
          <p:nvPr/>
        </p:nvSpPr>
        <p:spPr>
          <a:xfrm>
            <a:off x="3229682" y="465068"/>
            <a:ext cx="5047128" cy="4202803"/>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b="1" dirty="0">
                <a:solidFill>
                  <a:schemeClr val="accent2">
                    <a:lumMod val="75000"/>
                  </a:schemeClr>
                </a:solidFill>
              </a:rPr>
              <a:t>Pretjerano povjerenje korisnika</a:t>
            </a:r>
          </a:p>
          <a:p>
            <a:pPr marL="0" indent="0" defTabSz="914400">
              <a:lnSpc>
                <a:spcPct val="110000"/>
              </a:lnSpc>
              <a:buSzPct val="80000"/>
              <a:buNone/>
            </a:pPr>
            <a:endParaRPr lang="hr-HR" sz="2000" dirty="0"/>
          </a:p>
          <a:p>
            <a:pPr marL="76200" indent="0">
              <a:buNone/>
            </a:pPr>
            <a:r>
              <a:rPr lang="hr-HR" sz="2000" dirty="0"/>
              <a:t>Korisnici vjeruju odgovoru jer zvuči stručno.</a:t>
            </a:r>
          </a:p>
          <a:p>
            <a:pPr marL="76200" indent="0">
              <a:buNone/>
            </a:pPr>
            <a:endParaRPr lang="hr-HR" sz="2000" dirty="0"/>
          </a:p>
          <a:p>
            <a:r>
              <a:rPr lang="hr-HR" sz="2000" b="1" dirty="0"/>
              <a:t>Primjer:</a:t>
            </a:r>
          </a:p>
          <a:p>
            <a:pPr marL="76200" indent="0">
              <a:buNone/>
            </a:pPr>
            <a:r>
              <a:rPr lang="pl-PL" sz="2000" dirty="0"/>
              <a:t>“AI je to rekao, sigurno vrijedi.”</a:t>
            </a:r>
            <a:endParaRPr lang="hr-HR" sz="2000" dirty="0"/>
          </a:p>
          <a:p>
            <a:pPr marL="76200" indent="0">
              <a:buNone/>
            </a:pPr>
            <a:endParaRPr lang="hr-HR" sz="2000" dirty="0"/>
          </a:p>
          <a:p>
            <a:r>
              <a:rPr lang="hr-HR" sz="2000" b="1" dirty="0"/>
              <a:t>Rizik:</a:t>
            </a:r>
          </a:p>
          <a:p>
            <a:pPr marL="76200" indent="0">
              <a:buNone/>
            </a:pPr>
            <a:r>
              <a:rPr lang="hr-HR" sz="2000" dirty="0"/>
              <a:t>Nekritično preuzimanje pogrešaka.</a:t>
            </a:r>
          </a:p>
          <a:p>
            <a:pPr marL="0" indent="0" defTabSz="914400">
              <a:lnSpc>
                <a:spcPct val="110000"/>
              </a:lnSpc>
              <a:buSzPct val="80000"/>
              <a:buNone/>
            </a:pPr>
            <a:endParaRPr lang="hr-HR" sz="2000" dirty="0"/>
          </a:p>
          <a:p>
            <a:pPr marL="0" indent="0" defTabSz="914400">
              <a:lnSpc>
                <a:spcPct val="110000"/>
              </a:lnSpc>
              <a:buSzPct val="80000"/>
              <a:buNone/>
            </a:pPr>
            <a:endParaRPr lang="hr-HR" sz="2000" dirty="0"/>
          </a:p>
          <a:p>
            <a:pPr marL="0" indent="0" defTabSz="914400">
              <a:lnSpc>
                <a:spcPct val="110000"/>
              </a:lnSpc>
              <a:buSzPct val="80000"/>
              <a:buNone/>
            </a:pPr>
            <a:endParaRPr lang="hr-HR" sz="2000" dirty="0"/>
          </a:p>
        </p:txBody>
      </p:sp>
    </p:spTree>
    <p:extLst>
      <p:ext uri="{BB962C8B-B14F-4D97-AF65-F5344CB8AC3E}">
        <p14:creationId xmlns:p14="http://schemas.microsoft.com/office/powerpoint/2010/main" val="42648053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E0BDEA2C-00C2-4FFB-0CB7-FEA52BC0525E}"/>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B5EFA14C-E073-2A5A-21E1-DF5C6D344470}"/>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Pripaziti…</a:t>
            </a:r>
            <a:endParaRPr lang="en-US" sz="2700" b="1" dirty="0"/>
          </a:p>
        </p:txBody>
      </p:sp>
      <p:sp>
        <p:nvSpPr>
          <p:cNvPr id="93" name="Google Shape;93;p17">
            <a:extLst>
              <a:ext uri="{FF2B5EF4-FFF2-40B4-BE49-F238E27FC236}">
                <a16:creationId xmlns:a16="http://schemas.microsoft.com/office/drawing/2014/main" id="{C6D04A73-049D-F1FF-C08E-1D9EB103B90D}"/>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97</a:t>
            </a:fld>
            <a:endParaRPr lang="en-US" sz="700"/>
          </a:p>
        </p:txBody>
      </p:sp>
      <p:sp>
        <p:nvSpPr>
          <p:cNvPr id="3" name="Google Shape;92;p17">
            <a:extLst>
              <a:ext uri="{FF2B5EF4-FFF2-40B4-BE49-F238E27FC236}">
                <a16:creationId xmlns:a16="http://schemas.microsoft.com/office/drawing/2014/main" id="{697019EF-2AC8-AD96-8B6F-169798ACFCF7}"/>
              </a:ext>
            </a:extLst>
          </p:cNvPr>
          <p:cNvSpPr txBox="1">
            <a:spLocks/>
          </p:cNvSpPr>
          <p:nvPr/>
        </p:nvSpPr>
        <p:spPr>
          <a:xfrm>
            <a:off x="3229682" y="465068"/>
            <a:ext cx="5047128" cy="4202803"/>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b="1" dirty="0">
                <a:solidFill>
                  <a:schemeClr val="accent2">
                    <a:lumMod val="75000"/>
                  </a:schemeClr>
                </a:solidFill>
              </a:rPr>
              <a:t>Gubitak stručnog razmišljanja</a:t>
            </a:r>
          </a:p>
          <a:p>
            <a:pPr marL="0" indent="0" defTabSz="914400">
              <a:lnSpc>
                <a:spcPct val="110000"/>
              </a:lnSpc>
              <a:buSzPct val="80000"/>
              <a:buNone/>
            </a:pPr>
            <a:endParaRPr lang="hr-HR" sz="2000" dirty="0"/>
          </a:p>
          <a:p>
            <a:pPr marL="76200" indent="0">
              <a:buNone/>
            </a:pPr>
            <a:r>
              <a:rPr lang="it-IT" sz="2000" dirty="0" err="1"/>
              <a:t>Ako</a:t>
            </a:r>
            <a:r>
              <a:rPr lang="it-IT" sz="2000" dirty="0"/>
              <a:t> se AI </a:t>
            </a:r>
            <a:r>
              <a:rPr lang="it-IT" sz="2000" dirty="0" err="1"/>
              <a:t>koristi</a:t>
            </a:r>
            <a:r>
              <a:rPr lang="it-IT" sz="2000" dirty="0"/>
              <a:t> </a:t>
            </a:r>
            <a:r>
              <a:rPr lang="it-IT" sz="2000" dirty="0" err="1"/>
              <a:t>stalno</a:t>
            </a:r>
            <a:r>
              <a:rPr lang="it-IT" sz="2000" dirty="0"/>
              <a:t>, </a:t>
            </a:r>
            <a:r>
              <a:rPr lang="it-IT" sz="2000" dirty="0" err="1"/>
              <a:t>ljudi</a:t>
            </a:r>
            <a:r>
              <a:rPr lang="it-IT" sz="2000" dirty="0"/>
              <a:t> </a:t>
            </a:r>
            <a:r>
              <a:rPr lang="it-IT" sz="2000" dirty="0" err="1"/>
              <a:t>manje</a:t>
            </a:r>
            <a:r>
              <a:rPr lang="it-IT" sz="2000" dirty="0"/>
              <a:t> </a:t>
            </a:r>
            <a:r>
              <a:rPr lang="it-IT" sz="2000" dirty="0" err="1"/>
              <a:t>analiziraju</a:t>
            </a:r>
            <a:r>
              <a:rPr lang="it-IT" sz="2000" dirty="0"/>
              <a:t> sami</a:t>
            </a:r>
            <a:r>
              <a:rPr lang="hr-HR" sz="2000" dirty="0"/>
              <a:t>.</a:t>
            </a:r>
          </a:p>
          <a:p>
            <a:pPr marL="76200" indent="0">
              <a:buNone/>
            </a:pPr>
            <a:endParaRPr lang="hr-HR" sz="2000" dirty="0"/>
          </a:p>
          <a:p>
            <a:r>
              <a:rPr lang="hr-HR" sz="2000" b="1" dirty="0"/>
              <a:t>Primjer:</a:t>
            </a:r>
          </a:p>
          <a:p>
            <a:pPr marL="76200" indent="0">
              <a:buNone/>
            </a:pPr>
            <a:r>
              <a:rPr lang="pl-PL" sz="2000" dirty="0"/>
              <a:t>Mladi zaposlenik više ne razumije normu, samo pita AI.</a:t>
            </a:r>
          </a:p>
          <a:p>
            <a:pPr marL="76200" indent="0">
              <a:buNone/>
            </a:pPr>
            <a:endParaRPr lang="hr-HR" sz="2000" dirty="0"/>
          </a:p>
          <a:p>
            <a:r>
              <a:rPr lang="hr-HR" sz="2000" b="1" dirty="0"/>
              <a:t>Rizik:</a:t>
            </a:r>
          </a:p>
          <a:p>
            <a:pPr marL="76200" indent="0">
              <a:buNone/>
            </a:pPr>
            <a:r>
              <a:rPr lang="hr-HR" sz="2000" dirty="0"/>
              <a:t>Pad kompetentnosti organizacije.</a:t>
            </a:r>
          </a:p>
          <a:p>
            <a:pPr marL="0" indent="0" defTabSz="914400">
              <a:lnSpc>
                <a:spcPct val="110000"/>
              </a:lnSpc>
              <a:buSzPct val="80000"/>
              <a:buNone/>
            </a:pPr>
            <a:endParaRPr lang="hr-HR" sz="2000" dirty="0"/>
          </a:p>
          <a:p>
            <a:pPr marL="0" indent="0" defTabSz="914400">
              <a:lnSpc>
                <a:spcPct val="110000"/>
              </a:lnSpc>
              <a:buSzPct val="80000"/>
              <a:buNone/>
            </a:pPr>
            <a:endParaRPr lang="hr-HR" sz="2000" dirty="0"/>
          </a:p>
          <a:p>
            <a:pPr marL="0" indent="0" defTabSz="914400">
              <a:lnSpc>
                <a:spcPct val="110000"/>
              </a:lnSpc>
              <a:buSzPct val="80000"/>
              <a:buNone/>
            </a:pPr>
            <a:endParaRPr lang="hr-HR" sz="2000" dirty="0"/>
          </a:p>
        </p:txBody>
      </p:sp>
    </p:spTree>
    <p:extLst>
      <p:ext uri="{BB962C8B-B14F-4D97-AF65-F5344CB8AC3E}">
        <p14:creationId xmlns:p14="http://schemas.microsoft.com/office/powerpoint/2010/main" val="5880761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B524E6C9-FDCD-A690-9003-FC37DC9F5625}"/>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29A90D82-FD01-4AEA-4BA3-463EA82DC0F8}"/>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Pripaziti…</a:t>
            </a:r>
            <a:endParaRPr lang="en-US" sz="2700" b="1" dirty="0"/>
          </a:p>
        </p:txBody>
      </p:sp>
      <p:sp>
        <p:nvSpPr>
          <p:cNvPr id="93" name="Google Shape;93;p17">
            <a:extLst>
              <a:ext uri="{FF2B5EF4-FFF2-40B4-BE49-F238E27FC236}">
                <a16:creationId xmlns:a16="http://schemas.microsoft.com/office/drawing/2014/main" id="{B4F51074-2DD5-FE49-A895-F190D8210F89}"/>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98</a:t>
            </a:fld>
            <a:endParaRPr lang="en-US" sz="700"/>
          </a:p>
        </p:txBody>
      </p:sp>
      <p:sp>
        <p:nvSpPr>
          <p:cNvPr id="3" name="Google Shape;92;p17">
            <a:extLst>
              <a:ext uri="{FF2B5EF4-FFF2-40B4-BE49-F238E27FC236}">
                <a16:creationId xmlns:a16="http://schemas.microsoft.com/office/drawing/2014/main" id="{606998A9-4008-534C-52BE-45EB0BB66BDA}"/>
              </a:ext>
            </a:extLst>
          </p:cNvPr>
          <p:cNvSpPr txBox="1">
            <a:spLocks/>
          </p:cNvSpPr>
          <p:nvPr/>
        </p:nvSpPr>
        <p:spPr>
          <a:xfrm>
            <a:off x="3229682" y="465068"/>
            <a:ext cx="5047128" cy="4202803"/>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b="1" dirty="0">
                <a:solidFill>
                  <a:schemeClr val="accent2">
                    <a:lumMod val="75000"/>
                  </a:schemeClr>
                </a:solidFill>
              </a:rPr>
              <a:t>Povjerljivost podataka</a:t>
            </a:r>
          </a:p>
          <a:p>
            <a:pPr marL="0" indent="0" defTabSz="914400">
              <a:lnSpc>
                <a:spcPct val="110000"/>
              </a:lnSpc>
              <a:buSzPct val="80000"/>
              <a:buNone/>
            </a:pPr>
            <a:endParaRPr lang="hr-HR" sz="2000" dirty="0"/>
          </a:p>
          <a:p>
            <a:pPr marL="76200" indent="0">
              <a:buNone/>
            </a:pPr>
            <a:r>
              <a:rPr lang="fi-FI" sz="2000" dirty="0"/>
              <a:t>U AI alat unesu se osjetljivi podatci.</a:t>
            </a:r>
            <a:endParaRPr lang="hr-HR" sz="2000" dirty="0"/>
          </a:p>
          <a:p>
            <a:pPr marL="76200" indent="0">
              <a:buNone/>
            </a:pPr>
            <a:endParaRPr lang="hr-HR" sz="2000" dirty="0"/>
          </a:p>
          <a:p>
            <a:r>
              <a:rPr lang="hr-HR" sz="2000" b="1" dirty="0"/>
              <a:t>Primjer:</a:t>
            </a:r>
          </a:p>
          <a:p>
            <a:pPr marL="76200" indent="0">
              <a:buNone/>
            </a:pPr>
            <a:r>
              <a:rPr lang="pl-PL" sz="2000" dirty="0"/>
              <a:t>Naziv klijenta, rezultati ispitivanja, tehnička dokumentacija.</a:t>
            </a:r>
          </a:p>
          <a:p>
            <a:pPr marL="76200" indent="0">
              <a:buNone/>
            </a:pPr>
            <a:endParaRPr lang="hr-HR" sz="2000" dirty="0"/>
          </a:p>
          <a:p>
            <a:r>
              <a:rPr lang="hr-HR" sz="2000" b="1" dirty="0"/>
              <a:t>Rizik:</a:t>
            </a:r>
          </a:p>
          <a:p>
            <a:pPr marL="76200" indent="0">
              <a:buNone/>
            </a:pPr>
            <a:r>
              <a:rPr lang="hr-HR" sz="2000" dirty="0"/>
              <a:t>Curenje podataka, GDPR, poslovna šteta.</a:t>
            </a:r>
          </a:p>
          <a:p>
            <a:pPr marL="0" indent="0" defTabSz="914400">
              <a:lnSpc>
                <a:spcPct val="110000"/>
              </a:lnSpc>
              <a:buSzPct val="80000"/>
              <a:buNone/>
            </a:pPr>
            <a:endParaRPr lang="hr-HR" sz="2000" dirty="0"/>
          </a:p>
          <a:p>
            <a:pPr marL="0" indent="0" defTabSz="914400">
              <a:lnSpc>
                <a:spcPct val="110000"/>
              </a:lnSpc>
              <a:buSzPct val="80000"/>
              <a:buNone/>
            </a:pPr>
            <a:endParaRPr lang="hr-HR" sz="2000" dirty="0"/>
          </a:p>
          <a:p>
            <a:pPr marL="0" indent="0" defTabSz="914400">
              <a:lnSpc>
                <a:spcPct val="110000"/>
              </a:lnSpc>
              <a:buSzPct val="80000"/>
              <a:buNone/>
            </a:pPr>
            <a:endParaRPr lang="hr-HR" sz="2000" dirty="0"/>
          </a:p>
        </p:txBody>
      </p:sp>
    </p:spTree>
    <p:extLst>
      <p:ext uri="{BB962C8B-B14F-4D97-AF65-F5344CB8AC3E}">
        <p14:creationId xmlns:p14="http://schemas.microsoft.com/office/powerpoint/2010/main" val="618359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1F59CAEC-3498-6966-C5B0-96C3BA87203D}"/>
            </a:ext>
          </a:extLst>
        </p:cNvPr>
        <p:cNvGrpSpPr/>
        <p:nvPr/>
      </p:nvGrpSpPr>
      <p:grpSpPr>
        <a:xfrm>
          <a:off x="0" y="0"/>
          <a:ext cx="0" cy="0"/>
          <a:chOff x="0" y="0"/>
          <a:chExt cx="0" cy="0"/>
        </a:xfrm>
      </p:grpSpPr>
      <p:sp>
        <p:nvSpPr>
          <p:cNvPr id="91" name="Google Shape;91;p17">
            <a:extLst>
              <a:ext uri="{FF2B5EF4-FFF2-40B4-BE49-F238E27FC236}">
                <a16:creationId xmlns:a16="http://schemas.microsoft.com/office/drawing/2014/main" id="{F711D8A7-D068-EED2-CDCF-EE21460D4F40}"/>
              </a:ext>
            </a:extLst>
          </p:cNvPr>
          <p:cNvSpPr txBox="1">
            <a:spLocks noGrp="1"/>
          </p:cNvSpPr>
          <p:nvPr>
            <p:ph type="title"/>
          </p:nvPr>
        </p:nvSpPr>
        <p:spPr>
          <a:xfrm>
            <a:off x="406403" y="1961835"/>
            <a:ext cx="3018183" cy="1006137"/>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hr-HR" sz="2700" b="1" dirty="0"/>
              <a:t>Pripaziti…</a:t>
            </a:r>
            <a:endParaRPr lang="en-US" sz="2700" b="1" dirty="0"/>
          </a:p>
        </p:txBody>
      </p:sp>
      <p:sp>
        <p:nvSpPr>
          <p:cNvPr id="93" name="Google Shape;93;p17">
            <a:extLst>
              <a:ext uri="{FF2B5EF4-FFF2-40B4-BE49-F238E27FC236}">
                <a16:creationId xmlns:a16="http://schemas.microsoft.com/office/drawing/2014/main" id="{9A2E67C2-0C77-1568-F029-674C07472CDE}"/>
              </a:ext>
            </a:extLst>
          </p:cNvPr>
          <p:cNvSpPr txBox="1">
            <a:spLocks noGrp="1"/>
          </p:cNvSpPr>
          <p:nvPr>
            <p:ph type="sldNum" idx="12"/>
          </p:nvPr>
        </p:nvSpPr>
        <p:spPr>
          <a:xfrm>
            <a:off x="6997147" y="4667871"/>
            <a:ext cx="1279663" cy="273843"/>
          </a:xfrm>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None/>
            </a:pPr>
            <a:fld id="{00000000-1234-1234-1234-123412341234}" type="slidenum">
              <a:rPr lang="en-US" sz="700" smtClean="0"/>
              <a:pPr lvl="0" indent="0">
                <a:lnSpc>
                  <a:spcPct val="90000"/>
                </a:lnSpc>
                <a:spcBef>
                  <a:spcPts val="0"/>
                </a:spcBef>
                <a:spcAft>
                  <a:spcPts val="600"/>
                </a:spcAft>
                <a:buNone/>
              </a:pPr>
              <a:t>99</a:t>
            </a:fld>
            <a:endParaRPr lang="en-US" sz="700"/>
          </a:p>
        </p:txBody>
      </p:sp>
      <p:sp>
        <p:nvSpPr>
          <p:cNvPr id="3" name="Google Shape;92;p17">
            <a:extLst>
              <a:ext uri="{FF2B5EF4-FFF2-40B4-BE49-F238E27FC236}">
                <a16:creationId xmlns:a16="http://schemas.microsoft.com/office/drawing/2014/main" id="{1110008D-5733-F133-3FE4-D1EEF18ACC62}"/>
              </a:ext>
            </a:extLst>
          </p:cNvPr>
          <p:cNvSpPr txBox="1">
            <a:spLocks/>
          </p:cNvSpPr>
          <p:nvPr/>
        </p:nvSpPr>
        <p:spPr>
          <a:xfrm>
            <a:off x="3229682" y="465068"/>
            <a:ext cx="5047128" cy="4202803"/>
          </a:xfrm>
          <a:prstGeom prst="rect">
            <a:avLst/>
          </a:prstGeom>
        </p:spPr>
        <p:txBody>
          <a:bodyPr spcFirstLastPara="1" vert="horz" wrap="square" lIns="91440" tIns="45720" rIns="91440" bIns="45720" rtlCol="0" anchor="t" anchorCtr="0">
            <a:normAutofit/>
          </a:bodyPr>
          <a:lstStyle>
            <a:lvl1pPr marL="457200" lvl="0" indent="-381000" algn="l" defTabSz="685800" rtl="0" eaLnBrk="1" latinLnBrk="0" hangingPunct="1">
              <a:lnSpc>
                <a:spcPct val="90000"/>
              </a:lnSpc>
              <a:spcBef>
                <a:spcPts val="600"/>
              </a:spcBef>
              <a:spcAft>
                <a:spcPts val="0"/>
              </a:spcAft>
              <a:buClr>
                <a:schemeClr val="tx1"/>
              </a:buClr>
              <a:buSzPts val="2400"/>
              <a:buFont typeface="Corbel" pitchFamily="34" charset="0"/>
              <a:buChar char="●"/>
              <a:defRPr sz="1650" kern="1200">
                <a:solidFill>
                  <a:schemeClr val="tx1"/>
                </a:solidFill>
                <a:latin typeface="+mn-lt"/>
                <a:ea typeface="+mn-ea"/>
                <a:cs typeface="+mn-cs"/>
              </a:defRPr>
            </a:lvl1pPr>
            <a:lvl2pPr marL="914400" lvl="1"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500" kern="1200">
                <a:solidFill>
                  <a:schemeClr val="tx1"/>
                </a:solidFill>
                <a:latin typeface="+mn-lt"/>
                <a:ea typeface="+mn-ea"/>
                <a:cs typeface="+mn-cs"/>
              </a:defRPr>
            </a:lvl2pPr>
            <a:lvl3pPr marL="1371600" lvl="2"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350" kern="1200">
                <a:solidFill>
                  <a:schemeClr val="tx1"/>
                </a:solidFill>
                <a:latin typeface="+mn-lt"/>
                <a:ea typeface="+mn-ea"/>
                <a:cs typeface="+mn-cs"/>
              </a:defRPr>
            </a:lvl3pPr>
            <a:lvl4pPr marL="1828800" lvl="3"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4pPr>
            <a:lvl5pPr marL="2286000" lvl="4"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5pPr>
            <a:lvl6pPr marL="2743200" lvl="5"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6pPr>
            <a:lvl7pPr marL="3200400" lvl="6"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7pPr>
            <a:lvl8pPr marL="3657600" lvl="7"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8pPr>
            <a:lvl9pPr marL="4114800" lvl="8" indent="-381000" algn="l" defTabSz="685800" rtl="0" eaLnBrk="1" latinLnBrk="0" hangingPunct="1">
              <a:lnSpc>
                <a:spcPct val="90000"/>
              </a:lnSpc>
              <a:spcBef>
                <a:spcPts val="0"/>
              </a:spcBef>
              <a:spcAft>
                <a:spcPts val="0"/>
              </a:spcAft>
              <a:buClr>
                <a:schemeClr val="tx1"/>
              </a:buClr>
              <a:buSzPts val="2400"/>
              <a:buFont typeface="Corbel" pitchFamily="34" charset="0"/>
              <a:buChar char="■"/>
              <a:defRPr sz="1200" kern="1200">
                <a:solidFill>
                  <a:schemeClr val="tx1"/>
                </a:solidFill>
                <a:latin typeface="+mn-lt"/>
                <a:ea typeface="+mn-ea"/>
                <a:cs typeface="+mn-cs"/>
              </a:defRPr>
            </a:lvl9pPr>
          </a:lstStyle>
          <a:p>
            <a:pPr marL="0" indent="0" defTabSz="914400">
              <a:lnSpc>
                <a:spcPct val="110000"/>
              </a:lnSpc>
              <a:buSzPct val="80000"/>
              <a:buNone/>
            </a:pPr>
            <a:r>
              <a:rPr lang="hr-HR" sz="2000" b="1" dirty="0">
                <a:solidFill>
                  <a:schemeClr val="accent2">
                    <a:lumMod val="75000"/>
                  </a:schemeClr>
                </a:solidFill>
              </a:rPr>
              <a:t>Netočni izračuni / numeričke pogreške</a:t>
            </a:r>
          </a:p>
          <a:p>
            <a:pPr marL="0" indent="0" defTabSz="914400">
              <a:lnSpc>
                <a:spcPct val="110000"/>
              </a:lnSpc>
              <a:buSzPct val="80000"/>
              <a:buNone/>
            </a:pPr>
            <a:endParaRPr lang="hr-HR" sz="2000" dirty="0"/>
          </a:p>
          <a:p>
            <a:pPr marL="76200" indent="0">
              <a:buNone/>
            </a:pPr>
            <a:r>
              <a:rPr lang="fi-FI" sz="2000" dirty="0"/>
              <a:t>Neki AI modeli nisu idealni za složene tehničke izračune.</a:t>
            </a:r>
            <a:endParaRPr lang="hr-HR" sz="2000" dirty="0"/>
          </a:p>
          <a:p>
            <a:pPr marL="76200" indent="0">
              <a:buNone/>
            </a:pPr>
            <a:endParaRPr lang="hr-HR" sz="2000" dirty="0"/>
          </a:p>
          <a:p>
            <a:r>
              <a:rPr lang="hr-HR" sz="2000" b="1" dirty="0"/>
              <a:t>Primjer:</a:t>
            </a:r>
          </a:p>
          <a:p>
            <a:pPr marL="76200" indent="0">
              <a:buNone/>
            </a:pPr>
            <a:r>
              <a:rPr lang="pl-PL" sz="2000" dirty="0"/>
              <a:t>Mjerna nesigurnost, statistika, regresija.</a:t>
            </a:r>
          </a:p>
          <a:p>
            <a:pPr marL="76200" indent="0">
              <a:buNone/>
            </a:pPr>
            <a:endParaRPr lang="hr-HR" sz="2000" dirty="0"/>
          </a:p>
          <a:p>
            <a:r>
              <a:rPr lang="hr-HR" sz="2000" b="1" dirty="0"/>
              <a:t>Rizik:</a:t>
            </a:r>
          </a:p>
          <a:p>
            <a:pPr marL="76200" indent="0">
              <a:buNone/>
            </a:pPr>
            <a:r>
              <a:rPr lang="hr-HR" sz="2000" dirty="0"/>
              <a:t>Pogrešan rezultat s ozbiljnim posljedicama.</a:t>
            </a:r>
          </a:p>
          <a:p>
            <a:pPr marL="0" indent="0" defTabSz="914400">
              <a:lnSpc>
                <a:spcPct val="110000"/>
              </a:lnSpc>
              <a:buSzPct val="80000"/>
              <a:buNone/>
            </a:pPr>
            <a:endParaRPr lang="hr-HR" sz="2000" dirty="0"/>
          </a:p>
          <a:p>
            <a:pPr marL="0" indent="0" defTabSz="914400">
              <a:lnSpc>
                <a:spcPct val="110000"/>
              </a:lnSpc>
              <a:buSzPct val="80000"/>
              <a:buNone/>
            </a:pPr>
            <a:endParaRPr lang="hr-HR" sz="2000" dirty="0"/>
          </a:p>
          <a:p>
            <a:pPr marL="0" indent="0" defTabSz="914400">
              <a:lnSpc>
                <a:spcPct val="110000"/>
              </a:lnSpc>
              <a:buSzPct val="80000"/>
              <a:buNone/>
            </a:pPr>
            <a:endParaRPr lang="hr-HR" sz="2000" dirty="0"/>
          </a:p>
        </p:txBody>
      </p:sp>
    </p:spTree>
    <p:extLst>
      <p:ext uri="{BB962C8B-B14F-4D97-AF65-F5344CB8AC3E}">
        <p14:creationId xmlns:p14="http://schemas.microsoft.com/office/powerpoint/2010/main" val="1119983923"/>
      </p:ext>
    </p:extLst>
  </p:cSld>
  <p:clrMapOvr>
    <a:masterClrMapping/>
  </p:clrMapOvr>
</p:sld>
</file>

<file path=ppt/theme/theme1.xml><?xml version="1.0" encoding="utf-8"?>
<a:theme xmlns:a="http://schemas.openxmlformats.org/drawingml/2006/main" name="Temeljno">
  <a:themeElements>
    <a:clrScheme name="Temeljno">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Temeljno">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meljno">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TM03457444[[fn=Temeljno]]</Template>
  <TotalTime>2636</TotalTime>
  <Words>4180</Words>
  <Application>Microsoft Office PowerPoint</Application>
  <PresentationFormat>Prikaz na zaslonu (16:9)</PresentationFormat>
  <Paragraphs>866</Paragraphs>
  <Slides>112</Slides>
  <Notes>112</Notes>
  <HiddenSlides>0</HiddenSlides>
  <MMClips>0</MMClips>
  <ScaleCrop>false</ScaleCrop>
  <HeadingPairs>
    <vt:vector size="6" baseType="variant">
      <vt:variant>
        <vt:lpstr>Korišteni fontovi</vt:lpstr>
      </vt:variant>
      <vt:variant>
        <vt:i4>5</vt:i4>
      </vt:variant>
      <vt:variant>
        <vt:lpstr>Tema</vt:lpstr>
      </vt:variant>
      <vt:variant>
        <vt:i4>1</vt:i4>
      </vt:variant>
      <vt:variant>
        <vt:lpstr>Naslovi slajdova</vt:lpstr>
      </vt:variant>
      <vt:variant>
        <vt:i4>112</vt:i4>
      </vt:variant>
    </vt:vector>
  </HeadingPairs>
  <TitlesOfParts>
    <vt:vector size="118" baseType="lpstr">
      <vt:lpstr>Calibri</vt:lpstr>
      <vt:lpstr>Corbel</vt:lpstr>
      <vt:lpstr>Daytona</vt:lpstr>
      <vt:lpstr>Arial</vt:lpstr>
      <vt:lpstr>ELEGANT TYPEWRITER</vt:lpstr>
      <vt:lpstr>Temeljno</vt:lpstr>
      <vt:lpstr>PowerPoint prezentacija</vt:lpstr>
      <vt:lpstr>PowerPoint prezentacija</vt:lpstr>
      <vt:lpstr>Što je umjetna inteligencija (AI)?</vt:lpstr>
      <vt:lpstr>Kako pomaže umjetna inteligencija?</vt:lpstr>
      <vt:lpstr>Vrste umjetne inteligencije?</vt:lpstr>
      <vt:lpstr>Prisutnost umjetne inteligencije (AI)?</vt:lpstr>
      <vt:lpstr>PowerPoint prezentacija</vt:lpstr>
      <vt:lpstr>Umjetna inteligencija nije zamjena za čovjeka! Ona je alat koji može ubrzati obavljanje poslovnih aktivnosti…</vt:lpstr>
      <vt:lpstr>Umjetna inteligencija može i griješiti…</vt:lpstr>
      <vt:lpstr>PowerPoint prezentacija</vt:lpstr>
      <vt:lpstr>Koriste li laboratoriji alate umjetne inteligencije?</vt:lpstr>
      <vt:lpstr>Inspekcijska tijela?  Certifikacijska tijela?</vt:lpstr>
      <vt:lpstr>Komunikacija s AI asistentom…</vt:lpstr>
      <vt:lpstr>Komunikacija s AI asistentom…</vt:lpstr>
      <vt:lpstr>Komunikacija s AI asistentom…</vt:lpstr>
      <vt:lpstr>Komunikacija s AI asistentom…</vt:lpstr>
      <vt:lpstr>10 pravila komunikacije s AI?</vt:lpstr>
      <vt:lpstr>PowerPoint prezentacija</vt:lpstr>
      <vt:lpstr>PowerPoint prezentacija</vt:lpstr>
      <vt:lpstr>Može li AI…</vt:lpstr>
      <vt:lpstr>Smije li AI…</vt:lpstr>
      <vt:lpstr>Što kaže norma  HRN EN ISO/IEC 17025?</vt:lpstr>
      <vt:lpstr>PowerPoint prezentacija</vt:lpstr>
      <vt:lpstr>AI scenariji?</vt:lpstr>
      <vt:lpstr>Gdje AI nema mjesta?</vt:lpstr>
      <vt:lpstr>🔥</vt:lpstr>
      <vt:lpstr>PowerPoint prezentacija</vt:lpstr>
      <vt:lpstr>PowerPoint prezentacija</vt:lpstr>
      <vt:lpstr>PowerPoint prezentacija</vt:lpstr>
      <vt:lpstr>Ne halucinira samo čovjek – i to ne uvijek…</vt:lpstr>
      <vt:lpstr>AI nije baza znanja nego model predviđanja jezika…</vt:lpstr>
      <vt:lpstr>Nedostatak stvarnog razumijevanje…</vt:lpstr>
      <vt:lpstr>Popunjavanje praznina…</vt:lpstr>
      <vt:lpstr>Primjeri halucinacija…</vt:lpstr>
      <vt:lpstr>Primjeri halucinacija…</vt:lpstr>
      <vt:lpstr>Primjeri halucinacija…</vt:lpstr>
      <vt:lpstr>Primjeri halucinacija…</vt:lpstr>
      <vt:lpstr>Zašto se događa halucinacija…</vt:lpstr>
      <vt:lpstr>Zašto se događa halucinacija…</vt:lpstr>
      <vt:lpstr>🔥</vt:lpstr>
      <vt:lpstr>PowerPoint prezentacija</vt:lpstr>
      <vt:lpstr>Situacija 1  ISO/IEC 17025</vt:lpstr>
      <vt:lpstr>Situacija 2  Umjeravanje</vt:lpstr>
      <vt:lpstr>Situacija 3  Umjetna  inteligencija</vt:lpstr>
      <vt:lpstr>Situacija 4  Nesukladnosti</vt:lpstr>
      <vt:lpstr>PowerPoint prezentacija</vt:lpstr>
      <vt:lpstr>PowerPoint prezentacija</vt:lpstr>
      <vt:lpstr>PowerPoint prezentacija</vt:lpstr>
      <vt:lpstr>PowerPoint prezentacija</vt:lpstr>
      <vt:lpstr>PowerPoint prezentacija</vt:lpstr>
      <vt:lpstr>🔥</vt:lpstr>
      <vt:lpstr>PowerPoint prezentacija</vt:lpstr>
      <vt:lpstr>PowerPoint prezentacija</vt:lpstr>
      <vt:lpstr>🔥</vt:lpstr>
      <vt:lpstr>PowerPoint prezentacija</vt:lpstr>
      <vt:lpstr>Slučaj 1  Interni audit</vt:lpstr>
      <vt:lpstr>Slučaj 2  HRN EN ISO/IEC 17020</vt:lpstr>
      <vt:lpstr>Slučaj 3  HRN EN ISO/IEC 17025</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Može još…</vt:lpstr>
      <vt:lpstr>Može još…</vt:lpstr>
      <vt:lpstr>Može još…</vt:lpstr>
      <vt:lpstr>Može još…</vt:lpstr>
      <vt:lpstr>Može još…</vt:lpstr>
      <vt:lpstr>PowerPoint prezentacija</vt:lpstr>
      <vt:lpstr>Pripaziti…</vt:lpstr>
      <vt:lpstr>Pripaziti…</vt:lpstr>
      <vt:lpstr>Pripaziti…</vt:lpstr>
      <vt:lpstr>Pripaziti…</vt:lpstr>
      <vt:lpstr>Pripaziti…</vt:lpstr>
      <vt:lpstr>Pripaziti…</vt:lpstr>
      <vt:lpstr>Pripaziti…</vt:lpstr>
      <vt:lpstr>Pripaziti…</vt:lpstr>
      <vt:lpstr>Pripaziti…</vt:lpstr>
      <vt:lpstr>Pripaziti…</vt:lpstr>
      <vt:lpstr>Pripaziti…</vt:lpstr>
      <vt:lpstr>Pripaziti…</vt:lpstr>
      <vt:lpstr>Pripaziti…</vt:lpstr>
      <vt:lpstr>Pripaziti…</vt:lpstr>
      <vt:lpstr>Pripaziti…</vt:lpstr>
      <vt:lpstr>Preporučene kontrole</vt:lpstr>
      <vt:lpstr>Preporučene kontrole</vt:lpstr>
      <vt:lpstr>PowerPoint prezentacija</vt:lpstr>
      <vt:lpstr>HVALA NA POZORNOSTI!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MEĐULABORATORIJSKE USPOREDBE KAO POTPORA ZAŠTITI OKOLIŠA</dc:title>
  <dc:creator>Admin</dc:creator>
  <cp:lastModifiedBy>Zlatko Grgić</cp:lastModifiedBy>
  <cp:revision>67</cp:revision>
  <dcterms:modified xsi:type="dcterms:W3CDTF">2026-04-27T16:25:59Z</dcterms:modified>
</cp:coreProperties>
</file>